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Layouts/slideLayout20.xml" ContentType="application/vnd.openxmlformats-officedocument.presentationml.slideLayout+xml"/>
  <Override PartName="/ppt/slideLayouts/slideLayout17.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Lst>
  <p:sldSz cx="9601200" cy="12801600" type="A3"/>
  <p:notesSz cx="6858000" cy="9144000"/>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94660"/>
  </p:normalViewPr>
  <p:slideViewPr>
    <p:cSldViewPr snapToObjects="1">
      <p:cViewPr>
        <p:scale>
          <a:sx n="150" d="100"/>
          <a:sy n="150" d="100"/>
        </p:scale>
        <p:origin x="408" y="5208"/>
      </p:cViewPr>
      <p:guideLst>
        <p:guide orient="horz" pos="4032"/>
        <p:guide pos="302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320290" y="5831840"/>
            <a:ext cx="6800850" cy="3573069"/>
          </a:xfrm>
        </p:spPr>
        <p:txBody>
          <a:bodyPr vert="horz" lIns="64008" tIns="0" rIns="64008" bIns="0" rtlCol="0" anchor="b" anchorCtr="0">
            <a:noAutofit/>
          </a:bodyPr>
          <a:lstStyle>
            <a:lvl1pPr algn="l" defTabSz="1280160" rtl="0" eaLnBrk="1" latinLnBrk="0" hangingPunct="1">
              <a:lnSpc>
                <a:spcPts val="7000"/>
              </a:lnSpc>
              <a:spcBef>
                <a:spcPct val="0"/>
              </a:spcBef>
              <a:buNone/>
              <a:defRPr sz="64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320290" y="9439046"/>
            <a:ext cx="6800850" cy="1314298"/>
          </a:xfrm>
        </p:spPr>
        <p:txBody>
          <a:bodyPr vert="horz" lIns="128016" tIns="0" rIns="64008" bIns="0" rtlCol="0">
            <a:normAutofit/>
          </a:bodyPr>
          <a:lstStyle>
            <a:lvl1pPr marL="0" indent="0" algn="l" defTabSz="1280160" rtl="0" eaLnBrk="1" latinLnBrk="0" hangingPunct="1">
              <a:lnSpc>
                <a:spcPts val="3640"/>
              </a:lnSpc>
              <a:spcBef>
                <a:spcPts val="2800"/>
              </a:spcBef>
              <a:buSzPct val="90000"/>
              <a:buFontTx/>
              <a:buNone/>
              <a:defRPr sz="3100" kern="1200">
                <a:solidFill>
                  <a:schemeClr val="tx1"/>
                </a:solidFill>
                <a:latin typeface="+mn-lt"/>
                <a:ea typeface="+mn-ea"/>
                <a:cs typeface="+mn-cs"/>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 y="11760403"/>
            <a:ext cx="2083460" cy="512064"/>
          </a:xfrm>
        </p:spPr>
        <p:txBody>
          <a:bodyPr vert="horz" lIns="128016" tIns="64008" rIns="128016" bIns="64008" rtlCol="0" anchor="ctr"/>
          <a:lstStyle>
            <a:lvl1pPr marL="0" algn="l" defTabSz="1280160" rtl="0" eaLnBrk="1" latinLnBrk="0" hangingPunct="1">
              <a:defRPr sz="1500" kern="1200">
                <a:solidFill>
                  <a:schemeClr val="tx1"/>
                </a:solidFill>
                <a:latin typeface="Rockwell" pitchFamily="18" charset="0"/>
                <a:ea typeface="+mn-ea"/>
                <a:cs typeface="+mn-cs"/>
              </a:defRPr>
            </a:lvl1p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a:xfrm>
            <a:off x="4157320" y="11760403"/>
            <a:ext cx="4003700" cy="512064"/>
          </a:xfrm>
        </p:spPr>
        <p:txBody>
          <a:bodyPr vert="horz" lIns="128016" tIns="64008" rIns="128016" bIns="64008" rtlCol="0" anchor="ctr"/>
          <a:lstStyle>
            <a:lvl1pPr marL="0" algn="l" defTabSz="1280160" rtl="0" eaLnBrk="1" latinLnBrk="0" hangingPunct="1">
              <a:defRPr sz="15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689086" y="11760403"/>
            <a:ext cx="720090" cy="512064"/>
          </a:xfrm>
        </p:spPr>
        <p:txBody>
          <a:bodyPr vert="horz" lIns="128016" tIns="64008" rIns="128016" bIns="64008" rtlCol="0" anchor="ctr"/>
          <a:lstStyle>
            <a:lvl1pPr marL="0" algn="r" defTabSz="1280160" rtl="0" eaLnBrk="1" latinLnBrk="0" hangingPunct="1">
              <a:defRPr sz="1500" kern="1200">
                <a:solidFill>
                  <a:schemeClr val="tx1"/>
                </a:solidFill>
                <a:latin typeface="Rockwell" pitchFamily="18" charset="0"/>
                <a:ea typeface="+mn-ea"/>
                <a:cs typeface="+mn-cs"/>
              </a:defRPr>
            </a:lvl1pPr>
          </a:lstStyle>
          <a:p>
            <a:fld id="{60F399BB-CD8B-2B47-AB75-6D82075F2F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
        <p:nvSpPr>
          <p:cNvPr id="11" name="Content Placeholder 2"/>
          <p:cNvSpPr>
            <a:spLocks noGrp="1"/>
          </p:cNvSpPr>
          <p:nvPr>
            <p:ph sz="half" idx="14"/>
          </p:nvPr>
        </p:nvSpPr>
        <p:spPr>
          <a:xfrm>
            <a:off x="4877410" y="3238924"/>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877410" y="7225792"/>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60120" y="3238926"/>
            <a:ext cx="3744468" cy="7571316"/>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0120" y="3238924"/>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
        <p:nvSpPr>
          <p:cNvPr id="8" name="Content Placeholder 2"/>
          <p:cNvSpPr>
            <a:spLocks noGrp="1"/>
          </p:cNvSpPr>
          <p:nvPr>
            <p:ph sz="half" idx="13"/>
          </p:nvPr>
        </p:nvSpPr>
        <p:spPr>
          <a:xfrm>
            <a:off x="960120" y="7225792"/>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877410" y="3238924"/>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877410" y="7225792"/>
            <a:ext cx="3744468"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6CE664E-CC53-9743-9B39-6BA43BEF86D9}" type="datetimeFigureOut">
              <a:rPr lang="en-US" smtClean="0"/>
              <a:t>8/30/10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E664E-CC53-9743-9B39-6BA43BEF86D9}" type="datetimeFigureOut">
              <a:rPr lang="en-US" smtClean="0"/>
              <a:t>8/30/10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0" y="3154756"/>
            <a:ext cx="3742135" cy="2169160"/>
          </a:xfrm>
        </p:spPr>
        <p:txBody>
          <a:bodyPr tIns="0" bIns="0" anchor="b"/>
          <a:lstStyle>
            <a:lvl1pPr algn="l">
              <a:lnSpc>
                <a:spcPts val="6440"/>
              </a:lnSpc>
              <a:defRPr sz="5900" b="1"/>
            </a:lvl1pPr>
          </a:lstStyle>
          <a:p>
            <a:r>
              <a:rPr lang="en-US" smtClean="0"/>
              <a:t>Click to edit Master title style</a:t>
            </a:r>
            <a:endParaRPr/>
          </a:p>
        </p:txBody>
      </p:sp>
      <p:sp>
        <p:nvSpPr>
          <p:cNvPr id="3" name="Content Placeholder 2"/>
          <p:cNvSpPr>
            <a:spLocks noGrp="1"/>
          </p:cNvSpPr>
          <p:nvPr>
            <p:ph idx="1"/>
          </p:nvPr>
        </p:nvSpPr>
        <p:spPr>
          <a:xfrm>
            <a:off x="4900613" y="687848"/>
            <a:ext cx="3744468" cy="10504663"/>
          </a:xfrm>
        </p:spPr>
        <p:txBody>
          <a:bodyPr/>
          <a:lstStyle>
            <a:lvl1pPr>
              <a:defRPr sz="3100"/>
            </a:lvl1pPr>
            <a:lvl2pPr>
              <a:defRPr sz="2800"/>
            </a:lvl2pPr>
            <a:lvl3pPr>
              <a:defRPr sz="2500"/>
            </a:lvl3pPr>
            <a:lvl4pPr>
              <a:defRPr sz="2500"/>
            </a:lvl4pPr>
            <a:lvl5pPr>
              <a:defRPr sz="25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60118" y="5349924"/>
            <a:ext cx="3742135" cy="4037919"/>
          </a:xfrm>
        </p:spPr>
        <p:txBody>
          <a:bodyPr/>
          <a:lstStyle>
            <a:lvl1pPr marL="0" indent="0">
              <a:buNone/>
              <a:defRPr sz="28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68423" y="2844800"/>
            <a:ext cx="3744468" cy="2169160"/>
          </a:xfrm>
        </p:spPr>
        <p:txBody>
          <a:bodyPr tIns="0" bIns="0" anchor="b"/>
          <a:lstStyle>
            <a:lvl1pPr algn="l">
              <a:lnSpc>
                <a:spcPts val="6440"/>
              </a:lnSpc>
              <a:defRPr sz="5900" b="1"/>
            </a:lvl1pPr>
          </a:lstStyle>
          <a:p>
            <a:r>
              <a:rPr lang="en-US" smtClean="0"/>
              <a:t>Click to edit Master title style</a:t>
            </a:r>
            <a:endParaRPr/>
          </a:p>
        </p:txBody>
      </p:sp>
      <p:sp>
        <p:nvSpPr>
          <p:cNvPr id="4" name="Text Placeholder 3"/>
          <p:cNvSpPr>
            <a:spLocks noGrp="1"/>
          </p:cNvSpPr>
          <p:nvPr>
            <p:ph type="body" sz="half" idx="2"/>
          </p:nvPr>
        </p:nvSpPr>
        <p:spPr>
          <a:xfrm>
            <a:off x="5268421" y="5039967"/>
            <a:ext cx="3744468" cy="4037919"/>
          </a:xfrm>
        </p:spPr>
        <p:txBody>
          <a:bodyPr/>
          <a:lstStyle>
            <a:lvl1pPr marL="0" indent="0">
              <a:buNone/>
              <a:defRPr sz="28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grpSp>
        <p:nvGrpSpPr>
          <p:cNvPr id="3" name="Group 7"/>
          <p:cNvGrpSpPr/>
          <p:nvPr/>
        </p:nvGrpSpPr>
        <p:grpSpPr>
          <a:xfrm rot="21421631">
            <a:off x="660480" y="943880"/>
            <a:ext cx="4043471" cy="10297045"/>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49233" y="1246113"/>
            <a:ext cx="3642097" cy="9566150"/>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29080" y="6572156"/>
            <a:ext cx="4292425" cy="5648571"/>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515611" y="6874148"/>
            <a:ext cx="3889314" cy="503455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77955" y="450344"/>
            <a:ext cx="4292425" cy="5648571"/>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64486" y="752337"/>
            <a:ext cx="3889314" cy="5034555"/>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264106" y="2844800"/>
            <a:ext cx="3744468" cy="2169160"/>
          </a:xfrm>
        </p:spPr>
        <p:txBody>
          <a:bodyPr tIns="0" bIns="0" anchor="b"/>
          <a:lstStyle>
            <a:lvl1pPr algn="l">
              <a:lnSpc>
                <a:spcPts val="6440"/>
              </a:lnSpc>
              <a:defRPr sz="5900" b="1"/>
            </a:lvl1pPr>
          </a:lstStyle>
          <a:p>
            <a:r>
              <a:rPr lang="en-US" smtClean="0"/>
              <a:t>Click to edit Master title style</a:t>
            </a:r>
            <a:endParaRPr/>
          </a:p>
        </p:txBody>
      </p:sp>
      <p:sp>
        <p:nvSpPr>
          <p:cNvPr id="4" name="Text Placeholder 3"/>
          <p:cNvSpPr>
            <a:spLocks noGrp="1"/>
          </p:cNvSpPr>
          <p:nvPr>
            <p:ph type="body" sz="half" idx="2"/>
          </p:nvPr>
        </p:nvSpPr>
        <p:spPr>
          <a:xfrm>
            <a:off x="5264104" y="5039967"/>
            <a:ext cx="3744468" cy="4037919"/>
          </a:xfrm>
        </p:spPr>
        <p:txBody>
          <a:bodyPr/>
          <a:lstStyle>
            <a:lvl1pPr marL="0" indent="0">
              <a:buNone/>
              <a:defRPr sz="28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0" y="7023098"/>
            <a:ext cx="7680960" cy="2169160"/>
          </a:xfrm>
        </p:spPr>
        <p:txBody>
          <a:bodyPr tIns="0" bIns="0" anchor="b"/>
          <a:lstStyle>
            <a:lvl1pPr algn="l">
              <a:lnSpc>
                <a:spcPts val="6440"/>
              </a:lnSpc>
              <a:defRPr sz="5000" b="1"/>
            </a:lvl1pPr>
          </a:lstStyle>
          <a:p>
            <a:r>
              <a:rPr lang="en-US" smtClean="0"/>
              <a:t>Click to edit Master title style</a:t>
            </a:r>
            <a:endParaRPr/>
          </a:p>
        </p:txBody>
      </p:sp>
      <p:grpSp>
        <p:nvGrpSpPr>
          <p:cNvPr id="3" name="Group 8"/>
          <p:cNvGrpSpPr/>
          <p:nvPr/>
        </p:nvGrpSpPr>
        <p:grpSpPr>
          <a:xfrm rot="232774">
            <a:off x="2162247" y="707653"/>
            <a:ext cx="5282893" cy="6427516"/>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60120" y="9200307"/>
            <a:ext cx="7680960" cy="1844211"/>
          </a:xfrm>
        </p:spPr>
        <p:txBody>
          <a:bodyPr/>
          <a:lstStyle>
            <a:lvl1pPr marL="0" indent="0">
              <a:buNone/>
              <a:defRPr sz="28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
        <p:nvSpPr>
          <p:cNvPr id="12" name="Picture Placeholder 9"/>
          <p:cNvSpPr>
            <a:spLocks noGrp="1"/>
          </p:cNvSpPr>
          <p:nvPr>
            <p:ph type="pic" sz="quarter" idx="15"/>
          </p:nvPr>
        </p:nvSpPr>
        <p:spPr>
          <a:xfrm rot="232774">
            <a:off x="2360565" y="1053853"/>
            <a:ext cx="4886256" cy="5735117"/>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0" y="7023098"/>
            <a:ext cx="7680960" cy="2169160"/>
          </a:xfrm>
        </p:spPr>
        <p:txBody>
          <a:bodyPr tIns="0" bIns="0" anchor="b"/>
          <a:lstStyle>
            <a:lvl1pPr algn="l">
              <a:lnSpc>
                <a:spcPts val="6440"/>
              </a:lnSpc>
              <a:defRPr sz="5000" b="1"/>
            </a:lvl1pPr>
          </a:lstStyle>
          <a:p>
            <a:r>
              <a:rPr lang="en-US" smtClean="0"/>
              <a:t>Click to edit Master title style</a:t>
            </a:r>
            <a:endParaRPr/>
          </a:p>
        </p:txBody>
      </p:sp>
      <p:grpSp>
        <p:nvGrpSpPr>
          <p:cNvPr id="3" name="Group 13"/>
          <p:cNvGrpSpPr/>
          <p:nvPr/>
        </p:nvGrpSpPr>
        <p:grpSpPr>
          <a:xfrm rot="21420000">
            <a:off x="119371" y="217220"/>
            <a:ext cx="4167513" cy="6916672"/>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314109" y="569331"/>
            <a:ext cx="3778378" cy="622390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373753" y="603196"/>
            <a:ext cx="5032328" cy="6427516"/>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553310" y="947647"/>
            <a:ext cx="4654503" cy="5735117"/>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60120" y="9195398"/>
            <a:ext cx="7680960" cy="1849120"/>
          </a:xfrm>
        </p:spPr>
        <p:txBody>
          <a:bodyPr/>
          <a:lstStyle>
            <a:lvl1pPr marL="0" indent="0">
              <a:buNone/>
              <a:defRPr sz="28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9267" y="841589"/>
            <a:ext cx="888387" cy="1000124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60120" y="841589"/>
            <a:ext cx="6240780" cy="10001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78326" y="5974080"/>
            <a:ext cx="8422871" cy="4124960"/>
          </a:xfrm>
        </p:spPr>
        <p:txBody>
          <a:bodyPr wrap="none" lIns="0" tIns="0" rIns="0" bIns="0" anchor="ctr" anchorCtr="0">
            <a:noAutofit/>
          </a:bodyPr>
          <a:lstStyle>
            <a:lvl1pPr marL="0" indent="0" algn="r">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4158854" y="7155111"/>
            <a:ext cx="4960620" cy="2258599"/>
          </a:xfrm>
        </p:spPr>
        <p:txBody>
          <a:bodyPr lIns="64008" tIns="0" rIns="64008" bIns="0" anchor="b" anchorCtr="0">
            <a:noAutofit/>
          </a:bodyPr>
          <a:lstStyle>
            <a:lvl1pPr algn="l">
              <a:lnSpc>
                <a:spcPts val="7000"/>
              </a:lnSpc>
              <a:defRPr sz="6400"/>
            </a:lvl1pPr>
          </a:lstStyle>
          <a:p>
            <a:r>
              <a:rPr lang="en-US" smtClean="0"/>
              <a:t>Click to edit Master title style</a:t>
            </a:r>
            <a:endParaRPr/>
          </a:p>
        </p:txBody>
      </p:sp>
      <p:sp>
        <p:nvSpPr>
          <p:cNvPr id="3" name="Subtitle 2"/>
          <p:cNvSpPr>
            <a:spLocks noGrp="1"/>
          </p:cNvSpPr>
          <p:nvPr>
            <p:ph type="subTitle" idx="1"/>
          </p:nvPr>
        </p:nvSpPr>
        <p:spPr>
          <a:xfrm>
            <a:off x="4158854" y="9439563"/>
            <a:ext cx="4960620" cy="1318961"/>
          </a:xfrm>
        </p:spPr>
        <p:txBody>
          <a:bodyPr lIns="128016" tIns="0" rIns="64008" bIns="0">
            <a:normAutofit/>
          </a:bodyPr>
          <a:lstStyle>
            <a:lvl1pPr marL="0" indent="0" algn="l">
              <a:lnSpc>
                <a:spcPts val="3640"/>
              </a:lnSpc>
              <a:buNone/>
              <a:defRPr sz="3100">
                <a:solidFill>
                  <a:schemeClr val="tx1"/>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 y="11757656"/>
            <a:ext cx="2080260" cy="509693"/>
          </a:xfrm>
        </p:spPr>
        <p:txBody>
          <a:bodyPr/>
          <a:lstStyle>
            <a:lvl1pPr algn="l">
              <a:defRPr sz="1500">
                <a:latin typeface="Rockwell" pitchFamily="18" charset="0"/>
              </a:defRPr>
            </a:lvl1p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a:xfrm>
            <a:off x="4160520" y="11757656"/>
            <a:ext cx="4000500" cy="509693"/>
          </a:xfrm>
        </p:spPr>
        <p:txBody>
          <a:bodyPr/>
          <a:lstStyle>
            <a:lvl1pPr algn="l">
              <a:defRPr/>
            </a:lvl1pPr>
          </a:lstStyle>
          <a:p>
            <a:endParaRPr lang="en-US"/>
          </a:p>
        </p:txBody>
      </p:sp>
      <p:sp>
        <p:nvSpPr>
          <p:cNvPr id="6" name="Slide Number Placeholder 5"/>
          <p:cNvSpPr>
            <a:spLocks noGrp="1"/>
          </p:cNvSpPr>
          <p:nvPr>
            <p:ph type="sldNum" sz="quarter" idx="12"/>
          </p:nvPr>
        </p:nvSpPr>
        <p:spPr>
          <a:xfrm>
            <a:off x="8678099" y="11783133"/>
            <a:ext cx="720090" cy="494833"/>
          </a:xfrm>
        </p:spPr>
        <p:txBody>
          <a:bodyPr/>
          <a:lstStyle>
            <a:lvl1pPr>
              <a:defRPr sz="1500">
                <a:solidFill>
                  <a:schemeClr val="tx1"/>
                </a:solidFill>
                <a:latin typeface="Rockwell" pitchFamily="18" charset="0"/>
              </a:defRPr>
            </a:lvl1pPr>
          </a:lstStyle>
          <a:p>
            <a:fld id="{60F399BB-CD8B-2B47-AB75-6D82075F2F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80060" y="4096513"/>
            <a:ext cx="8161020" cy="2542540"/>
          </a:xfrm>
        </p:spPr>
        <p:txBody>
          <a:bodyPr vert="horz" lIns="64008" tIns="0" rIns="64008" bIns="0" rtlCol="0" anchor="b" anchorCtr="0">
            <a:noAutofit/>
          </a:bodyPr>
          <a:lstStyle>
            <a:lvl1pPr algn="l" defTabSz="1280160" rtl="0" eaLnBrk="1" latinLnBrk="0" hangingPunct="1">
              <a:lnSpc>
                <a:spcPts val="7000"/>
              </a:lnSpc>
              <a:spcBef>
                <a:spcPct val="0"/>
              </a:spcBef>
              <a:buNone/>
              <a:defRPr sz="64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80060" y="6639763"/>
            <a:ext cx="8161020" cy="1843430"/>
          </a:xfrm>
        </p:spPr>
        <p:txBody>
          <a:bodyPr vert="horz" lIns="128016" tIns="0" rIns="64008" bIns="0" rtlCol="0" anchor="t" anchorCtr="0">
            <a:normAutofit/>
          </a:bodyPr>
          <a:lstStyle>
            <a:lvl1pPr marL="0" indent="0">
              <a:buNone/>
              <a:defRPr sz="3100" kern="1200">
                <a:solidFill>
                  <a:schemeClr val="tx1"/>
                </a:solidFill>
                <a:latin typeface="+mn-lt"/>
                <a:ea typeface="+mn-ea"/>
                <a:cs typeface="+mn-cs"/>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marL="0" lvl="0" indent="0" algn="l" defTabSz="1280160" rtl="0" eaLnBrk="1" latinLnBrk="0" hangingPunct="1">
              <a:spcBef>
                <a:spcPts val="28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99BB-CD8B-2B47-AB75-6D82075F2F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48328" y="3154381"/>
            <a:ext cx="8852868" cy="4124960"/>
          </a:xfrm>
        </p:spPr>
        <p:txBody>
          <a:bodyPr wrap="none" lIns="0" tIns="0" rIns="0" bIns="0" anchor="ctr" anchorCtr="0">
            <a:noAutofit/>
          </a:bodyPr>
          <a:lstStyle>
            <a:lvl1pPr marL="0" indent="0" algn="l">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71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80061" y="4099860"/>
            <a:ext cx="5600700" cy="2542540"/>
          </a:xfrm>
        </p:spPr>
        <p:txBody>
          <a:bodyPr lIns="64008" tIns="0" rIns="64008" bIns="0" anchor="b" anchorCtr="0"/>
          <a:lstStyle>
            <a:lvl1pPr algn="l">
              <a:lnSpc>
                <a:spcPts val="7000"/>
              </a:lnSpc>
              <a:defRPr sz="6400" b="1" cap="none" baseline="0"/>
            </a:lvl1pPr>
          </a:lstStyle>
          <a:p>
            <a:r>
              <a:rPr lang="en-US" smtClean="0"/>
              <a:t>Click to edit Master title style</a:t>
            </a:r>
            <a:endParaRPr/>
          </a:p>
        </p:txBody>
      </p:sp>
      <p:sp>
        <p:nvSpPr>
          <p:cNvPr id="3" name="Text Placeholder 2"/>
          <p:cNvSpPr>
            <a:spLocks noGrp="1"/>
          </p:cNvSpPr>
          <p:nvPr>
            <p:ph type="body" idx="1"/>
          </p:nvPr>
        </p:nvSpPr>
        <p:spPr>
          <a:xfrm>
            <a:off x="480060" y="6646488"/>
            <a:ext cx="5600700" cy="1835096"/>
          </a:xfrm>
        </p:spPr>
        <p:txBody>
          <a:bodyPr tIns="0" rIns="64008" bIns="0" anchor="t" anchorCtr="0"/>
          <a:lstStyle>
            <a:lvl1pPr marL="0" indent="0">
              <a:buNone/>
              <a:defRPr sz="3100">
                <a:solidFill>
                  <a:schemeClr val="tx1"/>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E664E-CC53-9743-9B39-6BA43BEF86D9}" type="datetimeFigureOut">
              <a:rPr lang="en-US" smtClean="0"/>
              <a:t>8/30/10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399BB-CD8B-2B47-AB75-6D82075F2F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10414" y="7596967"/>
            <a:ext cx="5815727" cy="2169160"/>
          </a:xfrm>
        </p:spPr>
        <p:txBody>
          <a:bodyPr tIns="0" bIns="0" anchor="b"/>
          <a:lstStyle>
            <a:lvl1pPr algn="l">
              <a:lnSpc>
                <a:spcPts val="6440"/>
              </a:lnSpc>
              <a:defRPr sz="6400" b="1"/>
            </a:lvl1pPr>
          </a:lstStyle>
          <a:p>
            <a:r>
              <a:rPr lang="en-US" smtClean="0"/>
              <a:t>Click to edit Master title style</a:t>
            </a:r>
            <a:endParaRPr/>
          </a:p>
        </p:txBody>
      </p:sp>
      <p:grpSp>
        <p:nvGrpSpPr>
          <p:cNvPr id="3" name="Group 8"/>
          <p:cNvGrpSpPr/>
          <p:nvPr/>
        </p:nvGrpSpPr>
        <p:grpSpPr>
          <a:xfrm rot="21240000">
            <a:off x="687070" y="831002"/>
            <a:ext cx="5687059" cy="677631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900561" y="1180913"/>
            <a:ext cx="5260077" cy="6076493"/>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316023" y="9764359"/>
            <a:ext cx="5809606" cy="1614840"/>
          </a:xfrm>
        </p:spPr>
        <p:txBody>
          <a:bodyPr/>
          <a:lstStyle>
            <a:lvl1pPr marL="0" indent="0">
              <a:buNone/>
              <a:defRPr sz="31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0120" y="3238926"/>
            <a:ext cx="3744468" cy="7571316"/>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80610" y="3238926"/>
            <a:ext cx="3744468" cy="7571316"/>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9892" y="2649484"/>
            <a:ext cx="3360420" cy="1090199"/>
          </a:xfrm>
        </p:spPr>
        <p:txBody>
          <a:bodyPr anchor="b"/>
          <a:lstStyle>
            <a:lvl1pPr marL="0" indent="0" algn="ctr">
              <a:buNone/>
              <a:defRPr sz="3100" b="0">
                <a:solidFill>
                  <a:schemeClr val="tx2">
                    <a:lumMod val="60000"/>
                    <a:lumOff val="40000"/>
                  </a:schemeClr>
                </a:solidFill>
                <a:latin typeface="Impact" pitchFamily="34" charset="0"/>
              </a:defRPr>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942235" y="4059768"/>
            <a:ext cx="3744468" cy="6750473"/>
          </a:xfrm>
        </p:spPr>
        <p:txBody>
          <a:bodyPr/>
          <a:lstStyle>
            <a:lvl1pPr>
              <a:defRPr sz="31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76759" y="2649484"/>
            <a:ext cx="3360420" cy="1090199"/>
          </a:xfrm>
        </p:spPr>
        <p:txBody>
          <a:bodyPr anchor="b"/>
          <a:lstStyle>
            <a:lvl1pPr marL="0" indent="0" algn="ctr">
              <a:buNone/>
              <a:defRPr sz="3100" b="0">
                <a:solidFill>
                  <a:schemeClr val="tx2">
                    <a:lumMod val="60000"/>
                    <a:lumOff val="40000"/>
                  </a:schemeClr>
                </a:solidFill>
                <a:latin typeface="Impact" pitchFamily="34" charset="0"/>
              </a:defRPr>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4878840" y="4059768"/>
            <a:ext cx="3744468" cy="6750473"/>
          </a:xfrm>
        </p:spPr>
        <p:txBody>
          <a:bodyPr/>
          <a:lstStyle>
            <a:lvl1pPr>
              <a:defRPr sz="31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6CE664E-CC53-9743-9B39-6BA43BEF86D9}" type="datetimeFigureOut">
              <a:rPr lang="en-US" smtClean="0"/>
              <a:t>8/30/10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399BB-CD8B-2B47-AB75-6D82075F2FC3}"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1004891" y="3541142"/>
            <a:ext cx="3390424" cy="266700"/>
          </a:xfrm>
          <a:prstGeom prst="rect">
            <a:avLst/>
          </a:prstGeom>
        </p:spPr>
      </p:pic>
      <p:pic>
        <p:nvPicPr>
          <p:cNvPr id="13" name="Picture 12" descr="Comparison-Underline.png"/>
          <p:cNvPicPr>
            <a:picLocks noChangeAspect="1"/>
          </p:cNvPicPr>
          <p:nvPr/>
        </p:nvPicPr>
        <p:blipFill>
          <a:blip r:embed="rId2"/>
          <a:stretch>
            <a:fillRect/>
          </a:stretch>
        </p:blipFill>
        <p:spPr>
          <a:xfrm>
            <a:off x="5161758" y="3541142"/>
            <a:ext cx="3390424" cy="266700"/>
          </a:xfrm>
          <a:prstGeom prst="rect">
            <a:avLst/>
          </a:prstGeom>
        </p:spPr>
      </p:pic>
      <p:pic>
        <p:nvPicPr>
          <p:cNvPr id="12" name="Picture 11" descr="Comparison-Underline.png"/>
          <p:cNvPicPr>
            <a:picLocks noChangeAspect="1"/>
          </p:cNvPicPr>
          <p:nvPr/>
        </p:nvPicPr>
        <p:blipFill>
          <a:blip r:embed="rId2"/>
          <a:stretch>
            <a:fillRect/>
          </a:stretch>
        </p:blipFill>
        <p:spPr>
          <a:xfrm>
            <a:off x="1004891" y="3541142"/>
            <a:ext cx="3390424" cy="266700"/>
          </a:xfrm>
          <a:prstGeom prst="rect">
            <a:avLst/>
          </a:prstGeom>
        </p:spPr>
      </p:pic>
      <p:pic>
        <p:nvPicPr>
          <p:cNvPr id="14" name="Picture 13" descr="Comparison-Underline.png"/>
          <p:cNvPicPr>
            <a:picLocks noChangeAspect="1"/>
          </p:cNvPicPr>
          <p:nvPr/>
        </p:nvPicPr>
        <p:blipFill>
          <a:blip r:embed="rId2"/>
          <a:stretch>
            <a:fillRect/>
          </a:stretch>
        </p:blipFill>
        <p:spPr>
          <a:xfrm>
            <a:off x="5161758" y="3541142"/>
            <a:ext cx="3390424" cy="2667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0120" y="3238924"/>
            <a:ext cx="7680960"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CE664E-CC53-9743-9B39-6BA43BEF86D9}" type="datetimeFigureOut">
              <a:rPr lang="en-US" smtClean="0"/>
              <a:t>8/30/10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399BB-CD8B-2B47-AB75-6D82075F2FC3}" type="slidenum">
              <a:rPr lang="en-US" smtClean="0"/>
              <a:t>‹#›</a:t>
            </a:fld>
            <a:endParaRPr lang="en-US"/>
          </a:p>
        </p:txBody>
      </p:sp>
      <p:sp>
        <p:nvSpPr>
          <p:cNvPr id="8" name="Content Placeholder 2"/>
          <p:cNvSpPr>
            <a:spLocks noGrp="1"/>
          </p:cNvSpPr>
          <p:nvPr>
            <p:ph sz="half" idx="13"/>
          </p:nvPr>
        </p:nvSpPr>
        <p:spPr>
          <a:xfrm>
            <a:off x="960120" y="7225792"/>
            <a:ext cx="7680960" cy="3584448"/>
          </a:xfrm>
        </p:spPr>
        <p:txBody>
          <a:bodyPr/>
          <a:lstStyle>
            <a:lvl1pPr>
              <a:defRPr sz="3100"/>
            </a:lvl1pPr>
            <a:lvl2pPr>
              <a:defRPr sz="2800"/>
            </a:lvl2pPr>
            <a:lvl3pPr>
              <a:defRPr sz="25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120" y="939378"/>
            <a:ext cx="7679294" cy="1620942"/>
          </a:xfrm>
          <a:prstGeom prst="rect">
            <a:avLst/>
          </a:prstGeom>
        </p:spPr>
        <p:txBody>
          <a:bodyPr vert="horz" lIns="128016" tIns="64008" rIns="128016" bIns="64008"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60120" y="3238924"/>
            <a:ext cx="7679294" cy="7571316"/>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046610" y="11786995"/>
            <a:ext cx="1360170" cy="494833"/>
          </a:xfrm>
          <a:prstGeom prst="rect">
            <a:avLst/>
          </a:prstGeom>
        </p:spPr>
        <p:txBody>
          <a:bodyPr vert="horz" lIns="128016" tIns="64008" rIns="128016" bIns="64008" rtlCol="0" anchor="ctr"/>
          <a:lstStyle>
            <a:lvl1pPr algn="r">
              <a:defRPr sz="1500">
                <a:solidFill>
                  <a:schemeClr val="tx1"/>
                </a:solidFill>
                <a:latin typeface="Rockwell" pitchFamily="18" charset="0"/>
              </a:defRPr>
            </a:lvl1pPr>
          </a:lstStyle>
          <a:p>
            <a:fld id="{56CE664E-CC53-9743-9B39-6BA43BEF86D9}" type="datetimeFigureOut">
              <a:rPr lang="en-US" smtClean="0"/>
              <a:t>8/30/10</a:t>
            </a:fld>
            <a:endParaRPr lang="en-US"/>
          </a:p>
        </p:txBody>
      </p:sp>
      <p:sp>
        <p:nvSpPr>
          <p:cNvPr id="5" name="Footer Placeholder 4"/>
          <p:cNvSpPr>
            <a:spLocks noGrp="1"/>
          </p:cNvSpPr>
          <p:nvPr>
            <p:ph type="ftr" sz="quarter" idx="3"/>
          </p:nvPr>
        </p:nvSpPr>
        <p:spPr>
          <a:xfrm>
            <a:off x="4139738" y="11770821"/>
            <a:ext cx="3903865" cy="483986"/>
          </a:xfrm>
          <a:prstGeom prst="rect">
            <a:avLst/>
          </a:prstGeom>
        </p:spPr>
        <p:txBody>
          <a:bodyPr vert="horz" lIns="128016" tIns="64008" rIns="128016" bIns="64008" rtlCol="0" anchor="ctr"/>
          <a:lstStyle>
            <a:lvl1pPr algn="r">
              <a:defRPr sz="15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897457" y="10222048"/>
            <a:ext cx="1557209" cy="1590116"/>
          </a:xfrm>
          <a:prstGeom prst="rect">
            <a:avLst/>
          </a:prstGeom>
        </p:spPr>
        <p:txBody>
          <a:bodyPr vert="horz" lIns="128016" tIns="64008" rIns="128016" bIns="64008" rtlCol="0" anchor="ctr"/>
          <a:lstStyle>
            <a:lvl1pPr algn="r">
              <a:defRPr sz="11500">
                <a:gradFill>
                  <a:gsLst>
                    <a:gs pos="0">
                      <a:schemeClr val="tx1">
                        <a:alpha val="10000"/>
                      </a:schemeClr>
                    </a:gs>
                    <a:gs pos="100000">
                      <a:schemeClr val="tx1">
                        <a:alpha val="10000"/>
                      </a:schemeClr>
                    </a:gs>
                  </a:gsLst>
                  <a:lin ang="5400000" scaled="0"/>
                </a:gradFill>
                <a:latin typeface="Impact" pitchFamily="34" charset="0"/>
              </a:defRPr>
            </a:lvl1pPr>
          </a:lstStyle>
          <a:p>
            <a:fld id="{60F399BB-CD8B-2B47-AB75-6D82075F2F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1280160" rtl="0" eaLnBrk="1" latinLnBrk="0" hangingPunct="1">
        <a:spcBef>
          <a:spcPct val="0"/>
        </a:spcBef>
        <a:buNone/>
        <a:defRPr sz="6400" kern="1200">
          <a:solidFill>
            <a:schemeClr val="tx1"/>
          </a:solidFill>
          <a:latin typeface="+mj-lt"/>
          <a:ea typeface="+mj-ea"/>
          <a:cs typeface="+mj-cs"/>
        </a:defRPr>
      </a:lvl1pPr>
    </p:titleStyle>
    <p:bodyStyle>
      <a:lvl1pPr marL="648970" indent="-648970" algn="l" defTabSz="1280160" rtl="0" eaLnBrk="1" latinLnBrk="0" hangingPunct="1">
        <a:spcBef>
          <a:spcPts val="2800"/>
        </a:spcBef>
        <a:buSzPct val="90000"/>
        <a:buFontTx/>
        <a:buBlip>
          <a:blip r:embed="rId22"/>
        </a:buBlip>
        <a:defRPr sz="3400" kern="1200">
          <a:solidFill>
            <a:schemeClr val="tx1"/>
          </a:solidFill>
          <a:latin typeface="+mn-lt"/>
          <a:ea typeface="+mn-ea"/>
          <a:cs typeface="+mn-cs"/>
        </a:defRPr>
      </a:lvl1pPr>
      <a:lvl2pPr marL="1280160" indent="-640080" algn="l" defTabSz="1280160" rtl="0" eaLnBrk="1" latinLnBrk="0" hangingPunct="1">
        <a:spcBef>
          <a:spcPts val="840"/>
        </a:spcBef>
        <a:buSzPct val="90000"/>
        <a:buFontTx/>
        <a:buBlip>
          <a:blip r:embed="rId23"/>
        </a:buBlip>
        <a:defRPr sz="3100" kern="1200">
          <a:solidFill>
            <a:schemeClr val="tx1"/>
          </a:solidFill>
          <a:latin typeface="+mn-lt"/>
          <a:ea typeface="+mn-ea"/>
          <a:cs typeface="+mn-cs"/>
        </a:defRPr>
      </a:lvl2pPr>
      <a:lvl3pPr marL="1757998" indent="-477838" algn="l" defTabSz="1280160" rtl="0" eaLnBrk="1" latinLnBrk="0" hangingPunct="1">
        <a:spcBef>
          <a:spcPts val="840"/>
        </a:spcBef>
        <a:buSzPct val="90000"/>
        <a:buFontTx/>
        <a:buBlip>
          <a:blip r:embed="rId24"/>
        </a:buBlip>
        <a:defRPr sz="2800" kern="1200">
          <a:solidFill>
            <a:schemeClr val="tx1"/>
          </a:solidFill>
          <a:latin typeface="+mn-lt"/>
          <a:ea typeface="+mn-ea"/>
          <a:cs typeface="+mn-cs"/>
        </a:defRPr>
      </a:lvl3pPr>
      <a:lvl4pPr marL="2235835" indent="-477838" algn="l" defTabSz="1280160" rtl="0" eaLnBrk="1" latinLnBrk="0" hangingPunct="1">
        <a:spcBef>
          <a:spcPts val="840"/>
        </a:spcBef>
        <a:buSzPct val="90000"/>
        <a:buFontTx/>
        <a:buBlip>
          <a:blip r:embed="rId24"/>
        </a:buBlip>
        <a:defRPr sz="2500" kern="1200">
          <a:solidFill>
            <a:schemeClr val="tx1"/>
          </a:solidFill>
          <a:latin typeface="+mn-lt"/>
          <a:ea typeface="+mn-ea"/>
          <a:cs typeface="+mn-cs"/>
        </a:defRPr>
      </a:lvl4pPr>
      <a:lvl5pPr marL="2713673" indent="-477838" algn="l" defTabSz="1280160" rtl="0" eaLnBrk="1" latinLnBrk="0" hangingPunct="1">
        <a:spcBef>
          <a:spcPts val="840"/>
        </a:spcBef>
        <a:buSzPct val="90000"/>
        <a:buFontTx/>
        <a:buBlip>
          <a:blip r:embed="rId24"/>
        </a:buBlip>
        <a:defRPr sz="25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799" y="0"/>
            <a:ext cx="5604510" cy="1010453"/>
          </a:xfrm>
        </p:spPr>
        <p:txBody>
          <a:bodyPr/>
          <a:lstStyle/>
          <a:p>
            <a:pPr algn="ctr"/>
            <a:r>
              <a:rPr lang="en-US" dirty="0" smtClean="0"/>
              <a:t>Time</a:t>
            </a:r>
            <a:endParaRPr lang="en-US" dirty="0"/>
          </a:p>
        </p:txBody>
      </p:sp>
      <p:sp>
        <p:nvSpPr>
          <p:cNvPr id="4" name="TextBox 3"/>
          <p:cNvSpPr txBox="1"/>
          <p:nvPr/>
        </p:nvSpPr>
        <p:spPr>
          <a:xfrm>
            <a:off x="1752600" y="2057400"/>
            <a:ext cx="6172200" cy="8402300"/>
          </a:xfrm>
          <a:prstGeom prst="rect">
            <a:avLst/>
          </a:prstGeom>
          <a:noFill/>
        </p:spPr>
        <p:txBody>
          <a:bodyPr wrap="square" rtlCol="0">
            <a:spAutoFit/>
          </a:bodyPr>
          <a:lstStyle/>
          <a:p>
            <a:r>
              <a:rPr lang="en-US" sz="2000" dirty="0" smtClean="0"/>
              <a:t>I am the </a:t>
            </a:r>
            <a:r>
              <a:rPr lang="en-US" sz="2000" dirty="0" err="1" smtClean="0"/>
              <a:t>nor’west</a:t>
            </a:r>
            <a:r>
              <a:rPr lang="en-US" sz="2000" dirty="0" smtClean="0"/>
              <a:t> air nosing among the pines</a:t>
            </a:r>
          </a:p>
          <a:p>
            <a:r>
              <a:rPr lang="en-US" sz="2000" dirty="0" smtClean="0"/>
              <a:t>I am the water-race and the rust on railway lines</a:t>
            </a:r>
          </a:p>
          <a:p>
            <a:r>
              <a:rPr lang="en-US" sz="2000" dirty="0" smtClean="0"/>
              <a:t>I am the mileage recorded on the yellow signs.</a:t>
            </a:r>
          </a:p>
          <a:p>
            <a:endParaRPr lang="en-US" sz="2000" dirty="0" smtClean="0"/>
          </a:p>
          <a:p>
            <a:r>
              <a:rPr lang="en-US" sz="2000" dirty="0" smtClean="0"/>
              <a:t>I am dust, I am distance, I am lupins back of the beach</a:t>
            </a:r>
          </a:p>
          <a:p>
            <a:r>
              <a:rPr lang="en-US" sz="2000" dirty="0" smtClean="0"/>
              <a:t>I am the sums the sole-charge teachers teach</a:t>
            </a:r>
          </a:p>
          <a:p>
            <a:r>
              <a:rPr lang="en-US" sz="2000" dirty="0" smtClean="0"/>
              <a:t>I am cows called to milking and the magpie’s screech</a:t>
            </a:r>
          </a:p>
          <a:p>
            <a:endParaRPr lang="en-US" sz="2000" dirty="0" smtClean="0"/>
          </a:p>
          <a:p>
            <a:r>
              <a:rPr lang="en-US" sz="2000" dirty="0" smtClean="0"/>
              <a:t>I am nine o’clock in the morning when the office is clean</a:t>
            </a:r>
          </a:p>
          <a:p>
            <a:r>
              <a:rPr lang="en-US" sz="2000" dirty="0" smtClean="0"/>
              <a:t>I am the slap of the belting and the smell of the machine</a:t>
            </a:r>
          </a:p>
          <a:p>
            <a:r>
              <a:rPr lang="en-US" sz="2000" dirty="0" smtClean="0"/>
              <a:t>I am the place in the park where the lovers where seen.</a:t>
            </a:r>
          </a:p>
          <a:p>
            <a:endParaRPr lang="en-US" sz="2000" dirty="0" smtClean="0"/>
          </a:p>
          <a:p>
            <a:r>
              <a:rPr lang="en-US" sz="2000" dirty="0" smtClean="0"/>
              <a:t>I am the recurrent music the children hear</a:t>
            </a:r>
          </a:p>
          <a:p>
            <a:r>
              <a:rPr lang="en-US" sz="2000" dirty="0" smtClean="0"/>
              <a:t>I am the level noises in the remembering ear</a:t>
            </a:r>
          </a:p>
          <a:p>
            <a:r>
              <a:rPr lang="en-US" sz="2000" dirty="0" smtClean="0"/>
              <a:t>I am the sawmill and the passionate second gear.</a:t>
            </a:r>
          </a:p>
          <a:p>
            <a:endParaRPr lang="en-US" sz="2000" dirty="0" smtClean="0"/>
          </a:p>
          <a:p>
            <a:r>
              <a:rPr lang="en-US" sz="2000" dirty="0" smtClean="0"/>
              <a:t>I, Time, am all these, yet exist</a:t>
            </a:r>
          </a:p>
          <a:p>
            <a:r>
              <a:rPr lang="en-US" sz="2000" dirty="0" smtClean="0"/>
              <a:t>Among my mountainous fabrics like a mist,</a:t>
            </a:r>
          </a:p>
          <a:p>
            <a:r>
              <a:rPr lang="en-US" sz="2000" dirty="0" smtClean="0"/>
              <a:t>So do they measurable world resist.</a:t>
            </a:r>
          </a:p>
          <a:p>
            <a:endParaRPr lang="en-US" sz="2000" dirty="0" smtClean="0"/>
          </a:p>
          <a:p>
            <a:r>
              <a:rPr lang="en-US" sz="2000" dirty="0" smtClean="0"/>
              <a:t>I, Time, call down, condense, confer</a:t>
            </a:r>
          </a:p>
          <a:p>
            <a:r>
              <a:rPr lang="en-US" sz="2000" dirty="0" smtClean="0"/>
              <a:t>On the willing memory the shapes these were:</a:t>
            </a:r>
          </a:p>
          <a:p>
            <a:r>
              <a:rPr lang="en-US" sz="2000" dirty="0" smtClean="0"/>
              <a:t>I, more than your conscious carrier,</a:t>
            </a:r>
          </a:p>
          <a:p>
            <a:endParaRPr lang="en-US" sz="2000" dirty="0" smtClean="0"/>
          </a:p>
          <a:p>
            <a:r>
              <a:rPr lang="en-US" sz="2000" dirty="0" smtClean="0"/>
              <a:t>Am island, am sea, am father, farm, and friend</a:t>
            </a:r>
          </a:p>
          <a:p>
            <a:r>
              <a:rPr lang="en-US" sz="2000" dirty="0" smtClean="0"/>
              <a:t>Though I am here all things my coming attend;</a:t>
            </a:r>
          </a:p>
          <a:p>
            <a:r>
              <a:rPr lang="en-US" sz="2000" dirty="0" smtClean="0"/>
              <a:t>I am, you have heard it, the Beginning and the End.</a:t>
            </a:r>
          </a:p>
          <a:p>
            <a:endParaRPr lang="en-US" sz="1800" dirty="0"/>
          </a:p>
        </p:txBody>
      </p:sp>
      <p:sp>
        <p:nvSpPr>
          <p:cNvPr id="5" name="TextBox 4"/>
          <p:cNvSpPr txBox="1"/>
          <p:nvPr/>
        </p:nvSpPr>
        <p:spPr>
          <a:xfrm>
            <a:off x="76200" y="457201"/>
            <a:ext cx="1524000" cy="1938992"/>
          </a:xfrm>
          <a:prstGeom prst="rect">
            <a:avLst/>
          </a:prstGeom>
          <a:noFill/>
        </p:spPr>
        <p:txBody>
          <a:bodyPr wrap="square" rtlCol="0">
            <a:spAutoFit/>
          </a:bodyPr>
          <a:lstStyle/>
          <a:p>
            <a:r>
              <a:rPr lang="en-US" sz="1200" dirty="0" smtClean="0"/>
              <a:t>The repeating “ I </a:t>
            </a:r>
            <a:r>
              <a:rPr lang="en-US" sz="1200" dirty="0"/>
              <a:t>a</a:t>
            </a:r>
            <a:r>
              <a:rPr lang="en-US" sz="1200" dirty="0" smtClean="0"/>
              <a:t>m” in each stanza is suggesting a steady beat. This beat can means the on going length on time. Moreover this personifies time and suggest power over human.  </a:t>
            </a:r>
            <a:endParaRPr lang="en-US" sz="1200" dirty="0"/>
          </a:p>
        </p:txBody>
      </p:sp>
      <p:cxnSp>
        <p:nvCxnSpPr>
          <p:cNvPr id="7" name="Straight Connector 6"/>
          <p:cNvCxnSpPr/>
          <p:nvPr/>
        </p:nvCxnSpPr>
        <p:spPr>
          <a:xfrm rot="10800000">
            <a:off x="1447800" y="2057400"/>
            <a:ext cx="38100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6200" y="2667000"/>
            <a:ext cx="1371599" cy="1384995"/>
          </a:xfrm>
          <a:prstGeom prst="rect">
            <a:avLst/>
          </a:prstGeom>
          <a:noFill/>
        </p:spPr>
        <p:txBody>
          <a:bodyPr wrap="square" rtlCol="0">
            <a:spAutoFit/>
          </a:bodyPr>
          <a:lstStyle/>
          <a:p>
            <a:r>
              <a:rPr lang="en-US" sz="1200" dirty="0" smtClean="0"/>
              <a:t>“Mileage on the yellow signs” suggest that time is constantly moving forward. No one will be exception from this.</a:t>
            </a:r>
            <a:endParaRPr lang="en-US" sz="1200" dirty="0"/>
          </a:p>
        </p:txBody>
      </p:sp>
      <p:cxnSp>
        <p:nvCxnSpPr>
          <p:cNvPr id="21" name="Curved Connector 20"/>
          <p:cNvCxnSpPr>
            <a:endCxn id="8" idx="3"/>
          </p:cNvCxnSpPr>
          <p:nvPr/>
        </p:nvCxnSpPr>
        <p:spPr>
          <a:xfrm rot="10800000" flipV="1">
            <a:off x="1447800" y="3048000"/>
            <a:ext cx="1524001" cy="311498"/>
          </a:xfrm>
          <a:prstGeom prst="curved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7467600" y="2286000"/>
            <a:ext cx="1524000" cy="830997"/>
          </a:xfrm>
          <a:prstGeom prst="rect">
            <a:avLst/>
          </a:prstGeom>
          <a:noFill/>
        </p:spPr>
        <p:txBody>
          <a:bodyPr wrap="square" rtlCol="0">
            <a:spAutoFit/>
          </a:bodyPr>
          <a:lstStyle/>
          <a:p>
            <a:r>
              <a:rPr lang="en-US" sz="1200" dirty="0" smtClean="0"/>
              <a:t>“Rust” suggest a sense of old and ancient. Perhaps hinting the history to time.</a:t>
            </a:r>
            <a:endParaRPr lang="en-US" sz="1200" dirty="0"/>
          </a:p>
        </p:txBody>
      </p:sp>
      <p:cxnSp>
        <p:nvCxnSpPr>
          <p:cNvPr id="26" name="Straight Connector 25"/>
          <p:cNvCxnSpPr/>
          <p:nvPr/>
        </p:nvCxnSpPr>
        <p:spPr>
          <a:xfrm>
            <a:off x="6629400" y="2667000"/>
            <a:ext cx="838200" cy="15240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934200" y="303073"/>
            <a:ext cx="1752600" cy="1754327"/>
          </a:xfrm>
          <a:prstGeom prst="rect">
            <a:avLst/>
          </a:prstGeom>
          <a:noFill/>
        </p:spPr>
        <p:txBody>
          <a:bodyPr wrap="square" rtlCol="0">
            <a:spAutoFit/>
          </a:bodyPr>
          <a:lstStyle/>
          <a:p>
            <a:r>
              <a:rPr lang="en-US" sz="1200" dirty="0" smtClean="0"/>
              <a:t>“Air” is something essential to all living things. It is so easy to find but no one will forget how valuable it is. Perhaps describing what time is to human. Without time our world wouldn’t be moving on.</a:t>
            </a:r>
            <a:endParaRPr lang="en-US" sz="1200" dirty="0"/>
          </a:p>
        </p:txBody>
      </p:sp>
      <p:cxnSp>
        <p:nvCxnSpPr>
          <p:cNvPr id="31" name="Curved Connector 30"/>
          <p:cNvCxnSpPr/>
          <p:nvPr/>
        </p:nvCxnSpPr>
        <p:spPr>
          <a:xfrm rot="10800000" flipV="1">
            <a:off x="3886200" y="1447800"/>
            <a:ext cx="3048000" cy="762000"/>
          </a:xfrm>
          <a:prstGeom prst="curved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34290" y="4108102"/>
            <a:ext cx="1413509" cy="1384995"/>
          </a:xfrm>
          <a:prstGeom prst="rect">
            <a:avLst/>
          </a:prstGeom>
          <a:noFill/>
        </p:spPr>
        <p:txBody>
          <a:bodyPr wrap="square" rtlCol="0">
            <a:spAutoFit/>
          </a:bodyPr>
          <a:lstStyle/>
          <a:p>
            <a:r>
              <a:rPr lang="en-US" sz="1200" dirty="0" smtClean="0">
                <a:solidFill>
                  <a:schemeClr val="bg1"/>
                </a:solidFill>
              </a:rPr>
              <a:t>“Dust” is something that scatters everywhere but can’t be felt. It is describing the existence of Time is like dust. </a:t>
            </a:r>
            <a:endParaRPr lang="en-US" sz="1200" dirty="0">
              <a:solidFill>
                <a:schemeClr val="bg1"/>
              </a:solidFill>
            </a:endParaRPr>
          </a:p>
        </p:txBody>
      </p:sp>
      <p:cxnSp>
        <p:nvCxnSpPr>
          <p:cNvPr id="35" name="Straight Connector 34"/>
          <p:cNvCxnSpPr/>
          <p:nvPr/>
        </p:nvCxnSpPr>
        <p:spPr>
          <a:xfrm rot="5400000">
            <a:off x="1143000" y="3505200"/>
            <a:ext cx="685800" cy="685800"/>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7924800" y="3116997"/>
            <a:ext cx="1371600" cy="1200329"/>
          </a:xfrm>
          <a:prstGeom prst="rect">
            <a:avLst/>
          </a:prstGeom>
          <a:noFill/>
        </p:spPr>
        <p:txBody>
          <a:bodyPr wrap="square" rtlCol="0">
            <a:spAutoFit/>
          </a:bodyPr>
          <a:lstStyle/>
          <a:p>
            <a:r>
              <a:rPr lang="en-US" sz="1200" dirty="0" smtClean="0"/>
              <a:t>This line suggest that Time treats everyone equally. It is the real elder being that looks after us.</a:t>
            </a:r>
            <a:endParaRPr lang="en-US" sz="1200" dirty="0"/>
          </a:p>
        </p:txBody>
      </p:sp>
      <p:cxnSp>
        <p:nvCxnSpPr>
          <p:cNvPr id="38" name="Straight Connector 37"/>
          <p:cNvCxnSpPr/>
          <p:nvPr/>
        </p:nvCxnSpPr>
        <p:spPr>
          <a:xfrm>
            <a:off x="6324600" y="3810000"/>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Elbow Connector 41"/>
          <p:cNvCxnSpPr/>
          <p:nvPr/>
        </p:nvCxnSpPr>
        <p:spPr>
          <a:xfrm>
            <a:off x="7239000" y="4191000"/>
            <a:ext cx="1028700" cy="609599"/>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8267700" y="4297231"/>
            <a:ext cx="1447800" cy="2123658"/>
          </a:xfrm>
          <a:prstGeom prst="rect">
            <a:avLst/>
          </a:prstGeom>
          <a:noFill/>
        </p:spPr>
        <p:txBody>
          <a:bodyPr wrap="square" rtlCol="0">
            <a:spAutoFit/>
          </a:bodyPr>
          <a:lstStyle/>
          <a:p>
            <a:r>
              <a:rPr lang="en-US" sz="1200" dirty="0" smtClean="0"/>
              <a:t>This line is describing an everyday routine. Suggest Time is part of our life. Moreover this scene is something we don’t really appreciate. This time may not be appreciated or valued.</a:t>
            </a:r>
            <a:endParaRPr lang="en-US" sz="1200" dirty="0"/>
          </a:p>
        </p:txBody>
      </p:sp>
      <p:sp>
        <p:nvSpPr>
          <p:cNvPr id="47" name="TextBox 46"/>
          <p:cNvSpPr txBox="1"/>
          <p:nvPr/>
        </p:nvSpPr>
        <p:spPr>
          <a:xfrm>
            <a:off x="0" y="5493097"/>
            <a:ext cx="1371600" cy="646331"/>
          </a:xfrm>
          <a:prstGeom prst="rect">
            <a:avLst/>
          </a:prstGeom>
          <a:noFill/>
        </p:spPr>
        <p:txBody>
          <a:bodyPr wrap="square" rtlCol="0">
            <a:spAutoFit/>
          </a:bodyPr>
          <a:lstStyle/>
          <a:p>
            <a:r>
              <a:rPr lang="en-US" sz="1200" dirty="0" smtClean="0">
                <a:solidFill>
                  <a:srgbClr val="FFFFFF"/>
                </a:solidFill>
              </a:rPr>
              <a:t>A sense of perfection in single moments.</a:t>
            </a:r>
            <a:endParaRPr lang="en-US" sz="1200" dirty="0">
              <a:solidFill>
                <a:srgbClr val="FFFFFF"/>
              </a:solidFill>
            </a:endParaRPr>
          </a:p>
        </p:txBody>
      </p:sp>
      <p:cxnSp>
        <p:nvCxnSpPr>
          <p:cNvPr id="49" name="Shape 48"/>
          <p:cNvCxnSpPr>
            <a:endCxn id="47" idx="3"/>
          </p:cNvCxnSpPr>
          <p:nvPr/>
        </p:nvCxnSpPr>
        <p:spPr>
          <a:xfrm rot="5400000">
            <a:off x="1092369" y="5079831"/>
            <a:ext cx="1015663" cy="457200"/>
          </a:xfrm>
          <a:prstGeom prst="curvedConnector2">
            <a:avLst/>
          </a:prstGeom>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052311" y="5493097"/>
            <a:ext cx="1524000" cy="646331"/>
          </a:xfrm>
          <a:prstGeom prst="rect">
            <a:avLst/>
          </a:prstGeom>
          <a:noFill/>
        </p:spPr>
        <p:txBody>
          <a:bodyPr wrap="square" rtlCol="0">
            <a:spAutoFit/>
          </a:bodyPr>
          <a:lstStyle/>
          <a:p>
            <a:r>
              <a:rPr lang="en-US" sz="1200" dirty="0" smtClean="0">
                <a:solidFill>
                  <a:schemeClr val="bg1"/>
                </a:solidFill>
              </a:rPr>
              <a:t>Perhaps Time is something peaceful and sweet.</a:t>
            </a:r>
            <a:endParaRPr lang="en-US" sz="1200" dirty="0">
              <a:solidFill>
                <a:schemeClr val="bg1"/>
              </a:solidFill>
            </a:endParaRPr>
          </a:p>
        </p:txBody>
      </p:sp>
      <p:cxnSp>
        <p:nvCxnSpPr>
          <p:cNvPr id="54" name="Straight Connector 53"/>
          <p:cNvCxnSpPr/>
          <p:nvPr/>
        </p:nvCxnSpPr>
        <p:spPr>
          <a:xfrm>
            <a:off x="7381875" y="5426078"/>
            <a:ext cx="285747" cy="134037"/>
          </a:xfrm>
          <a:prstGeom prst="line">
            <a:avLst/>
          </a:prstGeom>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304800" y="6139428"/>
            <a:ext cx="1066800" cy="830997"/>
          </a:xfrm>
          <a:prstGeom prst="rect">
            <a:avLst/>
          </a:prstGeom>
          <a:noFill/>
        </p:spPr>
        <p:txBody>
          <a:bodyPr wrap="square" rtlCol="0">
            <a:spAutoFit/>
          </a:bodyPr>
          <a:lstStyle/>
          <a:p>
            <a:r>
              <a:rPr lang="en-US" sz="1200" dirty="0" smtClean="0"/>
              <a:t>Time is all the things around us and beyond.</a:t>
            </a:r>
            <a:endParaRPr lang="en-US" sz="1200" dirty="0"/>
          </a:p>
        </p:txBody>
      </p:sp>
      <p:cxnSp>
        <p:nvCxnSpPr>
          <p:cNvPr id="61" name="Straight Connector 60"/>
          <p:cNvCxnSpPr/>
          <p:nvPr/>
        </p:nvCxnSpPr>
        <p:spPr>
          <a:xfrm>
            <a:off x="990600" y="6629400"/>
            <a:ext cx="838200" cy="533400"/>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3124200" y="1209272"/>
            <a:ext cx="2438400" cy="477054"/>
          </a:xfrm>
          <a:prstGeom prst="rect">
            <a:avLst/>
          </a:prstGeom>
          <a:noFill/>
        </p:spPr>
        <p:txBody>
          <a:bodyPr wrap="square" rtlCol="0">
            <a:spAutoFit/>
          </a:bodyPr>
          <a:lstStyle/>
          <a:p>
            <a:pPr algn="ctr"/>
            <a:r>
              <a:rPr lang="en-US" dirty="0" smtClean="0"/>
              <a:t>Allen Curnow</a:t>
            </a:r>
            <a:endParaRPr lang="en-US" dirty="0"/>
          </a:p>
        </p:txBody>
      </p:sp>
      <p:sp>
        <p:nvSpPr>
          <p:cNvPr id="63" name="TextBox 62"/>
          <p:cNvSpPr txBox="1"/>
          <p:nvPr/>
        </p:nvSpPr>
        <p:spPr>
          <a:xfrm>
            <a:off x="6629400" y="7162800"/>
            <a:ext cx="2667000" cy="1200329"/>
          </a:xfrm>
          <a:prstGeom prst="rect">
            <a:avLst/>
          </a:prstGeom>
          <a:noFill/>
        </p:spPr>
        <p:txBody>
          <a:bodyPr wrap="square" rtlCol="0">
            <a:spAutoFit/>
          </a:bodyPr>
          <a:lstStyle/>
          <a:p>
            <a:r>
              <a:rPr lang="en-US" sz="1200" dirty="0" smtClean="0"/>
              <a:t>“Mountainous” suggest the world is something that have actually shapes and volume. However Time, like a “mist” covers the mountain and is intangible. Time is something mysterious and it’s beautiful that way.  </a:t>
            </a:r>
            <a:endParaRPr lang="en-US" sz="1200" dirty="0"/>
          </a:p>
        </p:txBody>
      </p:sp>
      <p:cxnSp>
        <p:nvCxnSpPr>
          <p:cNvPr id="65" name="Straight Connector 64"/>
          <p:cNvCxnSpPr/>
          <p:nvPr/>
        </p:nvCxnSpPr>
        <p:spPr>
          <a:xfrm flipV="1">
            <a:off x="6172200" y="7315200"/>
            <a:ext cx="457200" cy="152400"/>
          </a:xfrm>
          <a:prstGeom prst="line">
            <a:avLst/>
          </a:prstGeom>
        </p:spPr>
        <p:style>
          <a:lnRef idx="2">
            <a:schemeClr val="accent1"/>
          </a:lnRef>
          <a:fillRef idx="0">
            <a:schemeClr val="accent1"/>
          </a:fillRef>
          <a:effectRef idx="1">
            <a:schemeClr val="accent1"/>
          </a:effectRef>
          <a:fontRef idx="minor">
            <a:schemeClr val="tx1"/>
          </a:fontRef>
        </p:style>
      </p:cxnSp>
      <p:sp>
        <p:nvSpPr>
          <p:cNvPr id="70" name="Right Brace 69"/>
          <p:cNvSpPr/>
          <p:nvPr/>
        </p:nvSpPr>
        <p:spPr>
          <a:xfrm>
            <a:off x="6629400" y="5816263"/>
            <a:ext cx="228600" cy="104173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TextBox 70"/>
          <p:cNvSpPr txBox="1"/>
          <p:nvPr/>
        </p:nvSpPr>
        <p:spPr>
          <a:xfrm>
            <a:off x="6858000" y="6139427"/>
            <a:ext cx="1524000" cy="1015663"/>
          </a:xfrm>
          <a:prstGeom prst="rect">
            <a:avLst/>
          </a:prstGeom>
          <a:noFill/>
        </p:spPr>
        <p:txBody>
          <a:bodyPr wrap="square" rtlCol="0">
            <a:spAutoFit/>
          </a:bodyPr>
          <a:lstStyle/>
          <a:p>
            <a:r>
              <a:rPr lang="en-US" sz="1200" dirty="0" smtClean="0"/>
              <a:t>These sounds suggest the intangibility of time and highlight that time full fill our life.</a:t>
            </a:r>
            <a:endParaRPr lang="en-US" sz="1200" dirty="0"/>
          </a:p>
        </p:txBody>
      </p:sp>
      <p:sp>
        <p:nvSpPr>
          <p:cNvPr id="78" name="TextBox 77"/>
          <p:cNvSpPr txBox="1"/>
          <p:nvPr/>
        </p:nvSpPr>
        <p:spPr>
          <a:xfrm>
            <a:off x="76200" y="6987570"/>
            <a:ext cx="1295400" cy="1569660"/>
          </a:xfrm>
          <a:prstGeom prst="rect">
            <a:avLst/>
          </a:prstGeom>
          <a:noFill/>
        </p:spPr>
        <p:txBody>
          <a:bodyPr wrap="square" rtlCol="0">
            <a:spAutoFit/>
          </a:bodyPr>
          <a:lstStyle/>
          <a:p>
            <a:r>
              <a:rPr lang="en-US" sz="1200" dirty="0" smtClean="0">
                <a:solidFill>
                  <a:srgbClr val="FFFFFF"/>
                </a:solidFill>
              </a:rPr>
              <a:t>“Measurable” suggest that the world tries to put a measurement on Time. However refuse to face the fact that Time is not measurable</a:t>
            </a:r>
            <a:endParaRPr lang="en-US" sz="1200" dirty="0">
              <a:solidFill>
                <a:srgbClr val="FFFFFF"/>
              </a:solidFill>
            </a:endParaRPr>
          </a:p>
        </p:txBody>
      </p:sp>
      <p:cxnSp>
        <p:nvCxnSpPr>
          <p:cNvPr id="84" name="Straight Connector 83"/>
          <p:cNvCxnSpPr>
            <a:stCxn id="78" idx="3"/>
          </p:cNvCxnSpPr>
          <p:nvPr/>
        </p:nvCxnSpPr>
        <p:spPr>
          <a:xfrm>
            <a:off x="1371600" y="7772400"/>
            <a:ext cx="4572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6934200" y="8557230"/>
            <a:ext cx="2362200" cy="1015663"/>
          </a:xfrm>
          <a:prstGeom prst="rect">
            <a:avLst/>
          </a:prstGeom>
          <a:noFill/>
        </p:spPr>
        <p:txBody>
          <a:bodyPr wrap="square" rtlCol="0">
            <a:spAutoFit/>
          </a:bodyPr>
          <a:lstStyle/>
          <a:p>
            <a:r>
              <a:rPr lang="en-US" sz="1200" dirty="0" smtClean="0"/>
              <a:t>This line suggest the length of time is beyond what you can imagine. It started before you’re birth, passes by while you’re asleep and continues after you die.</a:t>
            </a:r>
            <a:endParaRPr lang="en-US" sz="1200" dirty="0"/>
          </a:p>
        </p:txBody>
      </p:sp>
      <p:cxnSp>
        <p:nvCxnSpPr>
          <p:cNvPr id="87" name="Straight Connector 86"/>
          <p:cNvCxnSpPr/>
          <p:nvPr/>
        </p:nvCxnSpPr>
        <p:spPr>
          <a:xfrm flipV="1">
            <a:off x="5410200" y="8763000"/>
            <a:ext cx="152400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34290" y="9767202"/>
            <a:ext cx="1371599" cy="1384995"/>
          </a:xfrm>
          <a:prstGeom prst="rect">
            <a:avLst/>
          </a:prstGeom>
          <a:noFill/>
        </p:spPr>
        <p:txBody>
          <a:bodyPr wrap="square" rtlCol="0">
            <a:spAutoFit/>
          </a:bodyPr>
          <a:lstStyle/>
          <a:p>
            <a:r>
              <a:rPr lang="en-US" sz="1200" dirty="0" smtClean="0"/>
              <a:t>This may refer to Time’s dominance in every area. Everything obeys to Time. However it as a strong force it is not fearful.</a:t>
            </a:r>
            <a:endParaRPr lang="en-US" sz="1200" dirty="0"/>
          </a:p>
        </p:txBody>
      </p:sp>
      <p:cxnSp>
        <p:nvCxnSpPr>
          <p:cNvPr id="91" name="Straight Connector 90"/>
          <p:cNvCxnSpPr/>
          <p:nvPr/>
        </p:nvCxnSpPr>
        <p:spPr>
          <a:xfrm rot="10800000" flipV="1">
            <a:off x="1143000" y="9572892"/>
            <a:ext cx="685800" cy="409307"/>
          </a:xfrm>
          <a:prstGeom prst="line">
            <a:avLst/>
          </a:prstGeom>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1371600" y="10493276"/>
            <a:ext cx="2590800" cy="1938992"/>
          </a:xfrm>
          <a:prstGeom prst="rect">
            <a:avLst/>
          </a:prstGeom>
          <a:noFill/>
        </p:spPr>
        <p:txBody>
          <a:bodyPr wrap="square" rtlCol="0">
            <a:spAutoFit/>
          </a:bodyPr>
          <a:lstStyle/>
          <a:p>
            <a:r>
              <a:rPr lang="en-US" sz="1200" dirty="0" smtClean="0">
                <a:ea typeface="ＭＳ Ｐゴシック" charset="-128"/>
                <a:cs typeface="ＭＳ Ｐゴシック" charset="-128"/>
              </a:rPr>
              <a:t>In this line we can sense a very confident and convincing tone. It is as if “Time” is talking directing to the reader. Moreover, this kind of reminds me of elder person full of wisdom. Time is gently watching over us through all of our lives like we are it’s children. Time maybe strong and absolute, but it is also like someone loving and pleasant. </a:t>
            </a:r>
          </a:p>
          <a:p>
            <a:endParaRPr lang="en-US" sz="1200" dirty="0"/>
          </a:p>
        </p:txBody>
      </p:sp>
      <p:cxnSp>
        <p:nvCxnSpPr>
          <p:cNvPr id="94" name="Curved Connector 93"/>
          <p:cNvCxnSpPr/>
          <p:nvPr/>
        </p:nvCxnSpPr>
        <p:spPr>
          <a:xfrm rot="5400000">
            <a:off x="1524000" y="10287000"/>
            <a:ext cx="381000" cy="228600"/>
          </a:xfrm>
          <a:prstGeom prst="curved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7239000" y="9767202"/>
            <a:ext cx="2057400" cy="646331"/>
          </a:xfrm>
          <a:prstGeom prst="rect">
            <a:avLst/>
          </a:prstGeom>
          <a:noFill/>
        </p:spPr>
        <p:txBody>
          <a:bodyPr wrap="square" rtlCol="0">
            <a:spAutoFit/>
          </a:bodyPr>
          <a:lstStyle/>
          <a:p>
            <a:r>
              <a:rPr lang="en-US" sz="1200" dirty="0" smtClean="0"/>
              <a:t>“the Beginning and the End” make reference to the Bible. It suggests something superior.</a:t>
            </a:r>
          </a:p>
          <a:p>
            <a:endParaRPr lang="en-US" dirty="0"/>
          </a:p>
        </p:txBody>
      </p:sp>
      <p:cxnSp>
        <p:nvCxnSpPr>
          <p:cNvPr id="98" name="Straight Connector 97"/>
          <p:cNvCxnSpPr/>
          <p:nvPr/>
        </p:nvCxnSpPr>
        <p:spPr>
          <a:xfrm rot="10800000" flipV="1">
            <a:off x="7052312" y="9982198"/>
            <a:ext cx="262889" cy="22860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4191000" y="10677941"/>
            <a:ext cx="2667000" cy="1754327"/>
          </a:xfrm>
          <a:prstGeom prst="rect">
            <a:avLst/>
          </a:prstGeom>
          <a:noFill/>
          <a:ln>
            <a:solidFill>
              <a:schemeClr val="tx1"/>
            </a:solidFill>
          </a:ln>
        </p:spPr>
        <p:txBody>
          <a:bodyPr wrap="square" rtlCol="0">
            <a:spAutoFit/>
          </a:bodyPr>
          <a:lstStyle/>
          <a:p>
            <a:pPr algn="ctr"/>
            <a:r>
              <a:rPr lang="en-US" sz="1200" b="1" i="1" dirty="0" smtClean="0">
                <a:ea typeface="ＭＳ Ｐゴシック" charset="-128"/>
                <a:cs typeface="ＭＳ Ｐゴシック" charset="-128"/>
              </a:rPr>
              <a:t>Structure</a:t>
            </a:r>
          </a:p>
          <a:p>
            <a:r>
              <a:rPr lang="en-US" sz="1200" dirty="0" smtClean="0">
                <a:ea typeface="ＭＳ Ｐゴシック" charset="-128"/>
                <a:cs typeface="ＭＳ Ｐゴシック" charset="-128"/>
              </a:rPr>
              <a:t>On the stanzas all contain three lines and there are constant rhymes at the end of lines. It give us a sense that things are all well planned out and organized. This may suggest that life is well in order, things that happened stays happened. No matter how much strength we’ve got, we change Time. Time goes above us.</a:t>
            </a:r>
          </a:p>
          <a:p>
            <a:endParaRPr lang="en-US" sz="1200" dirty="0"/>
          </a:p>
        </p:txBody>
      </p:sp>
      <p:sp>
        <p:nvSpPr>
          <p:cNvPr id="101" name="TextBox 11"/>
          <p:cNvSpPr txBox="1">
            <a:spLocks noChangeArrowheads="1"/>
          </p:cNvSpPr>
          <p:nvPr/>
        </p:nvSpPr>
        <p:spPr bwMode="auto">
          <a:xfrm>
            <a:off x="7805737" y="12432268"/>
            <a:ext cx="1762125" cy="276225"/>
          </a:xfrm>
          <a:prstGeom prst="rect">
            <a:avLst/>
          </a:prstGeom>
          <a:noFill/>
          <a:ln w="9525">
            <a:noFill/>
            <a:miter lim="800000"/>
            <a:headEnd/>
            <a:tailEnd/>
          </a:ln>
        </p:spPr>
        <p:txBody>
          <a:bodyPr wrap="square">
            <a:prstTxWarp prst="textNoShape">
              <a:avLst/>
            </a:prstTxWarp>
            <a:spAutoFit/>
          </a:bodyPr>
          <a:lstStyle/>
          <a:p>
            <a:r>
              <a:rPr lang="en-US" sz="1200" dirty="0">
                <a:latin typeface="Goudy Old Style" charset="0"/>
              </a:rPr>
              <a:t>BY JESSICA YEH 11D</a:t>
            </a:r>
          </a:p>
        </p:txBody>
      </p:sp>
      <p:sp>
        <p:nvSpPr>
          <p:cNvPr id="102" name="TextBox 101"/>
          <p:cNvSpPr txBox="1"/>
          <p:nvPr/>
        </p:nvSpPr>
        <p:spPr>
          <a:xfrm>
            <a:off x="7052311" y="10677941"/>
            <a:ext cx="2057400" cy="1569660"/>
          </a:xfrm>
          <a:prstGeom prst="rect">
            <a:avLst/>
          </a:prstGeom>
          <a:noFill/>
          <a:ln>
            <a:solidFill>
              <a:schemeClr val="tx1"/>
            </a:solidFill>
          </a:ln>
        </p:spPr>
        <p:txBody>
          <a:bodyPr wrap="square" rtlCol="0">
            <a:spAutoFit/>
          </a:bodyPr>
          <a:lstStyle/>
          <a:p>
            <a:pPr algn="ctr"/>
            <a:r>
              <a:rPr lang="en-US" sz="1200" b="1" i="1" dirty="0" smtClean="0"/>
              <a:t>Themes/Ideas</a:t>
            </a:r>
          </a:p>
          <a:p>
            <a:pPr>
              <a:buFont typeface="Arial"/>
              <a:buChar char="•"/>
            </a:pPr>
            <a:r>
              <a:rPr lang="en-US" sz="1200" dirty="0" smtClean="0"/>
              <a:t>Time cannot be defined by human.</a:t>
            </a:r>
          </a:p>
          <a:p>
            <a:pPr>
              <a:buFont typeface="Arial"/>
              <a:buChar char="•"/>
            </a:pPr>
            <a:r>
              <a:rPr lang="en-US" sz="1200" dirty="0" smtClean="0"/>
              <a:t>Time is not measurable.</a:t>
            </a:r>
          </a:p>
          <a:p>
            <a:pPr>
              <a:buFont typeface="Arial"/>
              <a:buChar char="•"/>
            </a:pPr>
            <a:r>
              <a:rPr lang="en-US" sz="1200" dirty="0" smtClean="0"/>
              <a:t>Time cannot be controlled.</a:t>
            </a:r>
          </a:p>
          <a:p>
            <a:pPr>
              <a:buFont typeface="Arial"/>
              <a:buChar char="•"/>
            </a:pPr>
            <a:r>
              <a:rPr lang="en-US" sz="1200" dirty="0" smtClean="0"/>
              <a:t>Time is not appreciated.</a:t>
            </a:r>
          </a:p>
          <a:p>
            <a:pPr>
              <a:buFont typeface="Arial"/>
              <a:buChar char="•"/>
            </a:pPr>
            <a:r>
              <a:rPr lang="en-US" sz="1200" dirty="0" smtClean="0"/>
              <a:t>Time is beyond human knowledge.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247</TotalTime>
  <Words>782</Words>
  <Application>Microsoft Macintosh PowerPoint</Application>
  <PresentationFormat>A3 Paper (297x420 mm)</PresentationFormat>
  <Paragraphs>55</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Inkwell</vt:lpstr>
      <vt:lpstr>Time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c:title>
  <dc:creator>Jessica Yeh</dc:creator>
  <cp:lastModifiedBy>Jessica Yeh</cp:lastModifiedBy>
  <cp:revision>34</cp:revision>
  <cp:lastPrinted>2010-08-30T16:52:55Z</cp:lastPrinted>
  <dcterms:created xsi:type="dcterms:W3CDTF">2010-08-30T12:46:00Z</dcterms:created>
  <dcterms:modified xsi:type="dcterms:W3CDTF">2010-08-30T16:53:54Z</dcterms:modified>
</cp:coreProperties>
</file>