
<file path=[Content_Types].xml><?xml version="1.0" encoding="utf-8"?>
<Types xmlns="http://schemas.openxmlformats.org/package/2006/content-types">
  <Override PartName="/ppt/slideLayouts/slideLayout8.xml" ContentType="application/vnd.openxmlformats-officedocument.presentationml.slideLayout+xml"/>
  <Override PartName="/ppt/slideLayouts/slideLayout4.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s/slide2.xml" ContentType="application/vnd.openxmlformats-officedocument.presentationml.slide+xml"/>
  <Override PartName="/ppt/theme/theme1.xml" ContentType="application/vnd.openxmlformats-officedocument.theme+xml"/>
  <Override PartName="/ppt/slideLayouts/slideLayout6.xml" ContentType="application/vnd.openxmlformats-officedocument.presentationml.slideLayout+xml"/>
  <Override PartName="/ppt/presentation.xml" ContentType="application/vnd.openxmlformats-officedocument.presentationml.presentation.main+xml"/>
  <Override PartName="/docProps/app.xml" ContentType="application/vnd.openxmlformats-officedocument.extended-properties+xml"/>
  <Override PartName="/ppt/slides/slide5.xml" ContentType="application/vnd.openxmlformats-officedocument.presentationml.slide+xml"/>
  <Override PartName="/ppt/slideLayouts/slideLayout7.xml" ContentType="application/vnd.openxmlformats-officedocument.presentationml.slideLayout+xml"/>
  <Override PartName="/ppt/presProps.xml" ContentType="application/vnd.openxmlformats-officedocument.presentationml.presProps+xml"/>
  <Default Extension="jpeg" ContentType="image/jpeg"/>
  <Override PartName="/ppt/slideLayouts/slideLayout5.xml" ContentType="application/vnd.openxmlformats-officedocument.presentationml.slideLayout+xml"/>
  <Override PartName="/ppt/slideLayouts/slideLayout3.xml" ContentType="application/vnd.openxmlformats-officedocument.presentationml.slideLayout+xml"/>
  <Override PartName="/ppt/slides/slide3.xml" ContentType="application/vnd.openxmlformats-officedocument.presentationml.slide+xml"/>
  <Override PartName="/ppt/slides/slide4.xml" ContentType="application/vnd.openxmlformats-officedocument.presentationml.slide+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Default Extension="png" ContentType="image/png"/>
  <Override PartName="/docProps/core.xml" ContentType="application/vnd.openxmlformats-package.core-properties+xml"/>
  <Override PartName="/ppt/slides/slide1.xml" ContentType="application/vnd.openxmlformats-officedocument.presentationml.slide+xml"/>
  <Override PartName="/ppt/tableStyles.xml" ContentType="application/vnd.openxmlformats-officedocument.presentationml.tableStyles+xml"/>
  <Default Extension="xml" ContentType="application/xml"/>
  <Override PartName="/ppt/slides/slide7.xml" ContentType="application/vnd.openxmlformats-officedocument.presentationml.slide+xml"/>
  <Override PartName="/ppt/viewProps.xml" ContentType="application/vnd.openxmlformats-officedocument.presentationml.viewProps+xml"/>
  <Override PartName="/ppt/slideMasters/slideMaster1.xml" ContentType="application/vnd.openxmlformats-officedocument.presentationml.slideMaster+xml"/>
  <Default Extension="bin" ContentType="application/vnd.openxmlformats-officedocument.presentationml.printerSettings"/>
  <Default Extension="rels" ContentType="application/vnd.openxmlformats-package.relationships+xml"/>
  <Override PartName="/ppt/slides/slide6.xml" ContentType="application/vnd.openxmlformats-officedocument.presentationml.slide+xml"/>
  <Override PartName="/ppt/slideLayouts/slideLayout12.xml" ContentType="application/vnd.openxmlformats-officedocument.presentationml.slideLayout+xml"/>
</Types>
</file>

<file path=_rels/.rels><?xml version="1.0" encoding="UTF-8" standalone="yes"?>
<Relationships xmlns="http://schemas.openxmlformats.org/package/2006/relationships"><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 Id="rId3"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showOutlineIcons="0">
    <p:restoredLeft sz="15620"/>
    <p:restoredTop sz="94660"/>
  </p:normalViewPr>
  <p:slideViewPr>
    <p:cSldViewPr snapToObjects="1">
      <p:cViewPr varScale="1">
        <p:scale>
          <a:sx n="94" d="100"/>
          <a:sy n="94" d="100"/>
        </p:scale>
        <p:origin x="-760"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4" Type="http://schemas.openxmlformats.org/officeDocument/2006/relationships/slide" Target="slides/slide3.xml"/><Relationship Id="rId7" Type="http://schemas.openxmlformats.org/officeDocument/2006/relationships/slide" Target="slides/slide6.xml"/><Relationship Id="rId1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8" Type="http://schemas.openxmlformats.org/officeDocument/2006/relationships/slide" Target="slides/slide7.xml"/><Relationship Id="rId13" Type="http://schemas.openxmlformats.org/officeDocument/2006/relationships/tableStyles" Target="tableStyles.xml"/><Relationship Id="rId10" Type="http://schemas.openxmlformats.org/officeDocument/2006/relationships/presProps" Target="presProps.xml"/><Relationship Id="rId5" Type="http://schemas.openxmlformats.org/officeDocument/2006/relationships/slide" Target="slides/slide4.xml"/><Relationship Id="rId12" Type="http://schemas.openxmlformats.org/officeDocument/2006/relationships/theme" Target="theme/theme1.xml"/><Relationship Id="rId2" Type="http://schemas.openxmlformats.org/officeDocument/2006/relationships/slide" Target="slides/slide1.xml"/><Relationship Id="rId9" Type="http://schemas.openxmlformats.org/officeDocument/2006/relationships/printerSettings" Target="printerSettings/printerSettings1.bin"/><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bg>
      <p:bgRef idx="1003">
        <a:schemeClr val="bg2"/>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627094"/>
            <a:ext cx="7772400" cy="1470025"/>
          </a:xfrm>
        </p:spPr>
        <p:txBody>
          <a:bodyPr anchor="b" anchorCtr="0"/>
          <a:lstStyle>
            <a:lvl1pPr>
              <a:defRPr sz="5400">
                <a:gradFill>
                  <a:gsLst>
                    <a:gs pos="0">
                      <a:schemeClr val="tx2"/>
                    </a:gs>
                    <a:gs pos="100000">
                      <a:schemeClr val="tx2">
                        <a:lumMod val="75000"/>
                      </a:schemeClr>
                    </a:gs>
                  </a:gsLst>
                  <a:lin ang="5400000" scaled="0"/>
                </a:gradFill>
                <a:effectLst>
                  <a:outerShdw blurRad="50800" dist="25400" dir="5400000" algn="t" rotWithShape="0">
                    <a:prstClr val="black">
                      <a:alpha val="40000"/>
                    </a:prstClr>
                  </a:outerShdw>
                </a:effectLst>
              </a:defRPr>
            </a:lvl1pPr>
          </a:lstStyle>
          <a:p>
            <a:r>
              <a:rPr lang="en-US" smtClean="0"/>
              <a:t>Click to edit Master title style</a:t>
            </a:r>
            <a:endParaRPr/>
          </a:p>
        </p:txBody>
      </p:sp>
      <p:sp>
        <p:nvSpPr>
          <p:cNvPr id="3" name="Subtitle 2"/>
          <p:cNvSpPr>
            <a:spLocks noGrp="1"/>
          </p:cNvSpPr>
          <p:nvPr>
            <p:ph type="subTitle" idx="1"/>
          </p:nvPr>
        </p:nvSpPr>
        <p:spPr>
          <a:xfrm>
            <a:off x="685801" y="3810000"/>
            <a:ext cx="7770812" cy="1752600"/>
          </a:xfrm>
        </p:spPr>
        <p:txBody>
          <a:bodyPr>
            <a:normAutofit/>
          </a:bodyPr>
          <a:lstStyle>
            <a:lvl1pPr marL="0" indent="0" algn="ctr">
              <a:buNone/>
              <a:defRPr sz="1600">
                <a:gradFill>
                  <a:gsLst>
                    <a:gs pos="0">
                      <a:schemeClr val="tx2"/>
                    </a:gs>
                    <a:gs pos="100000">
                      <a:schemeClr val="tx2">
                        <a:lumMod val="75000"/>
                      </a:schemeClr>
                    </a:gs>
                  </a:gsLst>
                  <a:lin ang="5400000" scaled="0"/>
                </a:gradFill>
                <a:effectLst>
                  <a:outerShdw blurRad="50800" dist="38100" dir="5400000" algn="t" rotWithShape="0">
                    <a:prstClr val="black">
                      <a:alpha val="40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p:txBody>
          <a:bodyPr/>
          <a:lstStyle/>
          <a:p>
            <a:fld id="{25B97186-FBB7-4D0C-8F88-F0E0B081B27E}" type="datetime1">
              <a:rPr/>
              <a:pPr/>
              <a:t>10/25/2007</a:t>
            </a:fld>
            <a:endParaRPr/>
          </a:p>
        </p:txBody>
      </p:sp>
      <p:sp>
        <p:nvSpPr>
          <p:cNvPr id="5" name="Footer Placeholder 4"/>
          <p:cNvSpPr>
            <a:spLocks noGrp="1"/>
          </p:cNvSpPr>
          <p:nvPr>
            <p:ph type="ftr" sz="quarter" idx="11"/>
          </p:nvPr>
        </p:nvSpPr>
        <p:spPr/>
        <p:txBody>
          <a:bodyPr/>
          <a:lstStyle/>
          <a:p>
            <a:r>
              <a:rPr/>
              <a:t>
              </a:t>
            </a:r>
          </a:p>
        </p:txBody>
      </p:sp>
      <p:pic>
        <p:nvPicPr>
          <p:cNvPr id="7" name="Picture 6" descr="CoverGlyph.png"/>
          <p:cNvPicPr>
            <a:picLocks noChangeAspect="1"/>
          </p:cNvPicPr>
          <p:nvPr/>
        </p:nvPicPr>
        <p:blipFill>
          <a:blip r:embed="rId2"/>
          <a:stretch>
            <a:fillRect/>
          </a:stretch>
        </p:blipFill>
        <p:spPr>
          <a:xfrm>
            <a:off x="4010025" y="3048000"/>
            <a:ext cx="1123950" cy="771525"/>
          </a:xfrm>
          <a:prstGeom prst="rect">
            <a:avLst/>
          </a:prstGeom>
        </p:spPr>
      </p:pic>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3738282"/>
            <a:ext cx="7770813" cy="1048870"/>
          </a:xfrm>
          <a:effectLst/>
        </p:spPr>
        <p:txBody>
          <a:bodyPr vert="horz" lIns="91440" tIns="45720" rIns="91440" bIns="45720" rtlCol="0" anchor="b" anchorCtr="0">
            <a:noAutofit/>
          </a:bodyPr>
          <a:lstStyle>
            <a:lvl1pPr algn="ctr" defTabSz="914400" rtl="0" eaLnBrk="1" latinLnBrk="0" hangingPunct="1">
              <a:spcBef>
                <a:spcPct val="0"/>
              </a:spcBef>
              <a:buNone/>
              <a:defRPr sz="3800" b="0" kern="1200">
                <a:solidFill>
                  <a:schemeClr val="tx2"/>
                </a:solidFill>
                <a:effectLst>
                  <a:outerShdw blurRad="38100" dist="12700" algn="l" rotWithShape="0">
                    <a:prstClr val="black">
                      <a:alpha val="40000"/>
                    </a:prstClr>
                  </a:outerShdw>
                </a:effectLst>
                <a:latin typeface="+mj-lt"/>
                <a:ea typeface="+mj-ea"/>
                <a:cs typeface="+mj-cs"/>
              </a:defRPr>
            </a:lvl1pPr>
          </a:lstStyle>
          <a:p>
            <a:r>
              <a:rPr lang="en-US" smtClean="0"/>
              <a:t>Click to edit Master title style</a:t>
            </a:r>
            <a:endParaRPr/>
          </a:p>
        </p:txBody>
      </p:sp>
      <p:sp>
        <p:nvSpPr>
          <p:cNvPr id="3" name="Picture Placeholder 2"/>
          <p:cNvSpPr>
            <a:spLocks noGrp="1"/>
          </p:cNvSpPr>
          <p:nvPr>
            <p:ph type="pic" idx="1"/>
          </p:nvPr>
        </p:nvSpPr>
        <p:spPr>
          <a:xfrm>
            <a:off x="2286000" y="457200"/>
            <a:ext cx="4572000" cy="3173506"/>
          </a:xfrm>
          <a:ln w="101600">
            <a:solidFill>
              <a:schemeClr val="tx1"/>
            </a:solidFill>
            <a:miter lim="800000"/>
          </a:ln>
          <a:effectLst>
            <a:outerShdw blurRad="50800" dist="38100" dir="2700000" algn="tl" rotWithShape="0">
              <a:prstClr val="black">
                <a:alpha val="40000"/>
              </a:prstClr>
            </a:outerShdw>
          </a:effectLst>
        </p:spPr>
        <p:txBody>
          <a:bodyPr>
            <a:normAutofit/>
          </a:bodyPr>
          <a:lstStyle>
            <a:lvl1pPr marL="0" indent="0">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4" name="Text Placeholder 3"/>
          <p:cNvSpPr>
            <a:spLocks noGrp="1"/>
          </p:cNvSpPr>
          <p:nvPr>
            <p:ph type="body" sz="half" idx="2"/>
          </p:nvPr>
        </p:nvSpPr>
        <p:spPr>
          <a:xfrm>
            <a:off x="685800" y="5181600"/>
            <a:ext cx="7770813" cy="685800"/>
          </a:xfrm>
        </p:spPr>
        <p:txBody>
          <a:bodyPr vert="horz" lIns="91440" tIns="45720" rIns="91440" bIns="45720" rtlCol="0">
            <a:normAutofit/>
          </a:bodyPr>
          <a:lstStyle>
            <a:lvl1pPr marL="0" indent="0" algn="ctr">
              <a:buNone/>
              <a:defRPr sz="1800" kern="1200">
                <a:solidFill>
                  <a:schemeClr val="tx2"/>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lnSpc>
                <a:spcPct val="110000"/>
              </a:lnSpc>
              <a:spcBef>
                <a:spcPts val="2000"/>
              </a:spcBef>
              <a:buClr>
                <a:schemeClr val="accent3"/>
              </a:buClr>
              <a:buFont typeface="Wingdings" pitchFamily="2" charset="2"/>
              <a:buNone/>
            </a:pPr>
            <a:r>
              <a:rPr lang="en-US" smtClean="0"/>
              <a:t>Click to edit Master text styles</a:t>
            </a:r>
          </a:p>
        </p:txBody>
      </p:sp>
      <p:sp>
        <p:nvSpPr>
          <p:cNvPr id="5" name="Date Placeholder 4"/>
          <p:cNvSpPr>
            <a:spLocks noGrp="1"/>
          </p:cNvSpPr>
          <p:nvPr>
            <p:ph type="dt" sz="half" idx="10"/>
          </p:nvPr>
        </p:nvSpPr>
        <p:spPr/>
        <p:txBody>
          <a:bodyPr/>
          <a:lstStyle/>
          <a:p>
            <a:fld id="{DA24CCF2-2231-4FD2-ABD4-FBA1896C09EC}" type="datetime1">
              <a:rPr/>
              <a:pPr/>
              <a:t>10/25/2007</a:t>
            </a:fld>
            <a:endParaRPr/>
          </a:p>
        </p:txBody>
      </p:sp>
      <p:sp>
        <p:nvSpPr>
          <p:cNvPr id="6" name="Footer Placeholder 5"/>
          <p:cNvSpPr>
            <a:spLocks noGrp="1"/>
          </p:cNvSpPr>
          <p:nvPr>
            <p:ph type="ftr" sz="quarter" idx="11"/>
          </p:nvPr>
        </p:nvSpPr>
        <p:spPr/>
        <p:txBody>
          <a:bodyPr/>
          <a:lstStyle/>
          <a:p>
            <a:r>
              <a:rPr/>
              <a:t>
              </a:t>
            </a:r>
          </a:p>
        </p:txBody>
      </p:sp>
      <p:sp>
        <p:nvSpPr>
          <p:cNvPr id="7" name="Slide Number Placeholder 6"/>
          <p:cNvSpPr>
            <a:spLocks noGrp="1"/>
          </p:cNvSpPr>
          <p:nvPr>
            <p:ph type="sldNum" sz="quarter" idx="12"/>
          </p:nvPr>
        </p:nvSpPr>
        <p:spPr/>
        <p:txBody>
          <a:bodyPr/>
          <a:lstStyle/>
          <a:p>
            <a:fld id="{2F670A80-E872-44E8-BC8C-884F2AA07922}" type="slidenum">
              <a:rPr/>
              <a:pPr/>
              <a:t>‹#›</a:t>
            </a:fld>
            <a:endParaRPr/>
          </a:p>
        </p:txBody>
      </p:sp>
      <p:pic>
        <p:nvPicPr>
          <p:cNvPr id="10" name="Picture 9" descr="HR-Glyph.png"/>
          <p:cNvPicPr>
            <a:picLocks noChangeAspect="1"/>
          </p:cNvPicPr>
          <p:nvPr/>
        </p:nvPicPr>
        <p:blipFill>
          <a:blip r:embed="rId2"/>
          <a:stretch>
            <a:fillRect/>
          </a:stretch>
        </p:blipFill>
        <p:spPr>
          <a:xfrm>
            <a:off x="3705225" y="4793316"/>
            <a:ext cx="1733550" cy="428625"/>
          </a:xfrm>
          <a:prstGeom prst="rect">
            <a:avLst/>
          </a:prstGeom>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D2D08229-BA08-4EA8-AA51-B803C60CDDC6}" type="datetime1">
              <a:rPr/>
              <a:pPr/>
              <a:t>10/25/2007</a:t>
            </a:fld>
            <a:endParaRPr/>
          </a:p>
        </p:txBody>
      </p:sp>
      <p:sp>
        <p:nvSpPr>
          <p:cNvPr id="5" name="Footer Placeholder 4"/>
          <p:cNvSpPr>
            <a:spLocks noGrp="1"/>
          </p:cNvSpPr>
          <p:nvPr>
            <p:ph type="ftr" sz="quarter" idx="11"/>
          </p:nvPr>
        </p:nvSpPr>
        <p:spPr/>
        <p:txBody>
          <a:bodyPr/>
          <a:lstStyle/>
          <a:p>
            <a:r>
              <a:rPr/>
              <a:t>
              </a:t>
            </a:r>
          </a:p>
        </p:txBody>
      </p:sp>
      <p:sp>
        <p:nvSpPr>
          <p:cNvPr id="6" name="Slide Number Placeholder 5"/>
          <p:cNvSpPr>
            <a:spLocks noGrp="1"/>
          </p:cNvSpPr>
          <p:nvPr>
            <p:ph type="sldNum" sz="quarter" idx="12"/>
          </p:nvPr>
        </p:nvSpPr>
        <p:spPr/>
        <p:txBody>
          <a:bodyPr/>
          <a:lstStyle/>
          <a:p>
            <a:fld id="{2F670A80-E872-44E8-BC8C-884F2AA07922}" type="slidenum">
              <a:rPr/>
              <a:pPr/>
              <a:t>‹#›</a:t>
            </a:fld>
            <a:endParaRPr/>
          </a:p>
        </p:txBody>
      </p:sp>
      <p:pic>
        <p:nvPicPr>
          <p:cNvPr id="8" name="Picture 7" descr="HR-Glyph.png"/>
          <p:cNvPicPr>
            <a:picLocks noChangeAspect="1"/>
          </p:cNvPicPr>
          <p:nvPr/>
        </p:nvPicPr>
        <p:blipFill>
          <a:blip r:embed="rId2"/>
          <a:stretch>
            <a:fillRect/>
          </a:stretch>
        </p:blipFill>
        <p:spPr>
          <a:xfrm>
            <a:off x="3705225" y="1524000"/>
            <a:ext cx="1733550" cy="428625"/>
          </a:xfrm>
          <a:prstGeom prst="rect">
            <a:avLst/>
          </a:prstGeom>
        </p:spPr>
      </p:pic>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62800" y="537882"/>
            <a:ext cx="1524000" cy="5325036"/>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685800" y="537882"/>
            <a:ext cx="5889812" cy="5325036"/>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A98895DB-02D7-4128-9B24-B96676B38226}" type="datetime1">
              <a:rPr/>
              <a:pPr/>
              <a:t>10/25/2007</a:t>
            </a:fld>
            <a:endParaRPr/>
          </a:p>
        </p:txBody>
      </p:sp>
      <p:sp>
        <p:nvSpPr>
          <p:cNvPr id="5" name="Footer Placeholder 4"/>
          <p:cNvSpPr>
            <a:spLocks noGrp="1"/>
          </p:cNvSpPr>
          <p:nvPr>
            <p:ph type="ftr" sz="quarter" idx="11"/>
          </p:nvPr>
        </p:nvSpPr>
        <p:spPr/>
        <p:txBody>
          <a:bodyPr/>
          <a:lstStyle/>
          <a:p>
            <a:r>
              <a:rPr/>
              <a:t>
              </a:t>
            </a:r>
          </a:p>
        </p:txBody>
      </p:sp>
      <p:sp>
        <p:nvSpPr>
          <p:cNvPr id="6" name="Slide Number Placeholder 5"/>
          <p:cNvSpPr>
            <a:spLocks noGrp="1"/>
          </p:cNvSpPr>
          <p:nvPr>
            <p:ph type="sldNum" sz="quarter" idx="12"/>
          </p:nvPr>
        </p:nvSpPr>
        <p:spPr/>
        <p:txBody>
          <a:bodyPr/>
          <a:lstStyle/>
          <a:p>
            <a:fld id="{2F670A80-E872-44E8-BC8C-884F2AA07922}" type="slidenum">
              <a:rPr/>
              <a:pPr/>
              <a:t>‹#›</a:t>
            </a:fld>
            <a:endParaRPr/>
          </a:p>
        </p:txBody>
      </p:sp>
      <p:pic>
        <p:nvPicPr>
          <p:cNvPr id="8" name="Picture 7" descr="HR-Glyph.png"/>
          <p:cNvPicPr>
            <a:picLocks noChangeAspect="1"/>
          </p:cNvPicPr>
          <p:nvPr/>
        </p:nvPicPr>
        <p:blipFill>
          <a:blip r:embed="rId2"/>
          <a:stretch>
            <a:fillRect/>
          </a:stretch>
        </p:blipFill>
        <p:spPr>
          <a:xfrm rot="5400000">
            <a:off x="6093479" y="3214688"/>
            <a:ext cx="1733550" cy="428625"/>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C8B5E67B-EE27-4A32-A7F1-C78A0F38FC6B}" type="datetime1">
              <a:rPr/>
              <a:pPr/>
              <a:t>10/25/2007</a:t>
            </a:fld>
            <a:endParaRPr/>
          </a:p>
        </p:txBody>
      </p:sp>
      <p:sp>
        <p:nvSpPr>
          <p:cNvPr id="5" name="Footer Placeholder 4"/>
          <p:cNvSpPr>
            <a:spLocks noGrp="1"/>
          </p:cNvSpPr>
          <p:nvPr>
            <p:ph type="ftr" sz="quarter" idx="11"/>
          </p:nvPr>
        </p:nvSpPr>
        <p:spPr/>
        <p:txBody>
          <a:bodyPr/>
          <a:lstStyle/>
          <a:p>
            <a:r>
              <a:rPr/>
              <a:t>
              </a:t>
            </a:r>
          </a:p>
        </p:txBody>
      </p:sp>
      <p:sp>
        <p:nvSpPr>
          <p:cNvPr id="6" name="Slide Number Placeholder 5"/>
          <p:cNvSpPr>
            <a:spLocks noGrp="1"/>
          </p:cNvSpPr>
          <p:nvPr>
            <p:ph type="sldNum" sz="quarter" idx="12"/>
          </p:nvPr>
        </p:nvSpPr>
        <p:spPr/>
        <p:txBody>
          <a:bodyPr/>
          <a:lstStyle/>
          <a:p>
            <a:fld id="{2F670A80-E872-44E8-BC8C-884F2AA07922}" type="slidenum">
              <a:rPr/>
              <a:pPr/>
              <a:t>‹#›</a:t>
            </a:fld>
            <a:endParaRPr/>
          </a:p>
        </p:txBody>
      </p:sp>
      <p:pic>
        <p:nvPicPr>
          <p:cNvPr id="9" name="Picture 8" descr="HR-Glyph.png"/>
          <p:cNvPicPr>
            <a:picLocks noChangeAspect="1"/>
          </p:cNvPicPr>
          <p:nvPr/>
        </p:nvPicPr>
        <p:blipFill>
          <a:blip r:embed="rId2"/>
          <a:stretch>
            <a:fillRect/>
          </a:stretch>
        </p:blipFill>
        <p:spPr>
          <a:xfrm>
            <a:off x="3705225" y="1524000"/>
            <a:ext cx="1733550" cy="428625"/>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5800" y="1626440"/>
            <a:ext cx="7770813" cy="1472184"/>
          </a:xfrm>
        </p:spPr>
        <p:txBody>
          <a:bodyPr anchor="b" anchorCtr="0"/>
          <a:lstStyle>
            <a:lvl1pPr algn="ctr">
              <a:defRPr sz="5400" b="0" i="0" cap="none" baseline="0"/>
            </a:lvl1pPr>
          </a:lstStyle>
          <a:p>
            <a:r>
              <a:rPr lang="en-US" smtClean="0"/>
              <a:t>Click to edit Master title style</a:t>
            </a:r>
            <a:endParaRPr/>
          </a:p>
        </p:txBody>
      </p:sp>
      <p:sp>
        <p:nvSpPr>
          <p:cNvPr id="3" name="Text Placeholder 2"/>
          <p:cNvSpPr>
            <a:spLocks noGrp="1"/>
          </p:cNvSpPr>
          <p:nvPr>
            <p:ph type="body" idx="1"/>
          </p:nvPr>
        </p:nvSpPr>
        <p:spPr>
          <a:xfrm>
            <a:off x="685800" y="3813048"/>
            <a:ext cx="7770813" cy="1755648"/>
          </a:xfrm>
        </p:spPr>
        <p:txBody>
          <a:bodyPr anchor="t" anchorCtr="0">
            <a:normAutofit/>
          </a:bodyPr>
          <a:lstStyle>
            <a:lvl1pPr marL="0" indent="0" algn="ctr">
              <a:buNone/>
              <a:defRPr sz="16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5EC39E5-0C0E-4107-B90D-3D2C95AA33ED}" type="datetime1">
              <a:rPr/>
              <a:pPr/>
              <a:t>10/25/2007</a:t>
            </a:fld>
            <a:endParaRPr/>
          </a:p>
        </p:txBody>
      </p:sp>
      <p:sp>
        <p:nvSpPr>
          <p:cNvPr id="5" name="Footer Placeholder 4"/>
          <p:cNvSpPr>
            <a:spLocks noGrp="1"/>
          </p:cNvSpPr>
          <p:nvPr>
            <p:ph type="ftr" sz="quarter" idx="11"/>
          </p:nvPr>
        </p:nvSpPr>
        <p:spPr/>
        <p:txBody>
          <a:bodyPr/>
          <a:lstStyle/>
          <a:p>
            <a:r>
              <a:rPr/>
              <a:t>
              </a:t>
            </a:r>
          </a:p>
        </p:txBody>
      </p:sp>
      <p:sp>
        <p:nvSpPr>
          <p:cNvPr id="6" name="Slide Number Placeholder 5"/>
          <p:cNvSpPr>
            <a:spLocks noGrp="1"/>
          </p:cNvSpPr>
          <p:nvPr>
            <p:ph type="sldNum" sz="quarter" idx="12"/>
          </p:nvPr>
        </p:nvSpPr>
        <p:spPr/>
        <p:txBody>
          <a:bodyPr/>
          <a:lstStyle/>
          <a:p>
            <a:fld id="{2F670A80-E872-44E8-BC8C-884F2AA07922}" type="slidenum">
              <a:rPr/>
              <a:pPr/>
              <a:t>‹#›</a:t>
            </a:fld>
            <a:endParaRPr/>
          </a:p>
        </p:txBody>
      </p:sp>
      <p:pic>
        <p:nvPicPr>
          <p:cNvPr id="7" name="Picture 6" descr="Glyph-SectionHeader.png"/>
          <p:cNvPicPr>
            <a:picLocks noChangeAspect="1"/>
          </p:cNvPicPr>
          <p:nvPr/>
        </p:nvPicPr>
        <p:blipFill>
          <a:blip r:embed="rId2"/>
          <a:stretch>
            <a:fillRect/>
          </a:stretch>
        </p:blipFill>
        <p:spPr>
          <a:xfrm>
            <a:off x="4038600" y="3174066"/>
            <a:ext cx="1066800" cy="590550"/>
          </a:xfrm>
          <a:prstGeom prst="rect">
            <a:avLst/>
          </a:prstGeom>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685800" y="2209801"/>
            <a:ext cx="3657600" cy="3657600"/>
          </a:xfrm>
        </p:spPr>
        <p:txBody>
          <a:bodyPr>
            <a:normAutofit/>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4800600" y="2209801"/>
            <a:ext cx="3657600" cy="3657600"/>
          </a:xfrm>
        </p:spPr>
        <p:txBody>
          <a:bodyPr>
            <a:normAutofit/>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F5C61163-8F3B-44CF-BA8E-CAF361C30DC3}" type="datetime1">
              <a:rPr/>
              <a:pPr/>
              <a:t>10/25/2007</a:t>
            </a:fld>
            <a:endParaRPr/>
          </a:p>
        </p:txBody>
      </p:sp>
      <p:sp>
        <p:nvSpPr>
          <p:cNvPr id="6" name="Footer Placeholder 5"/>
          <p:cNvSpPr>
            <a:spLocks noGrp="1"/>
          </p:cNvSpPr>
          <p:nvPr>
            <p:ph type="ftr" sz="quarter" idx="11"/>
          </p:nvPr>
        </p:nvSpPr>
        <p:spPr/>
        <p:txBody>
          <a:bodyPr/>
          <a:lstStyle/>
          <a:p>
            <a:r>
              <a:rPr/>
              <a:t>
              </a:t>
            </a:r>
          </a:p>
        </p:txBody>
      </p:sp>
      <p:sp>
        <p:nvSpPr>
          <p:cNvPr id="7" name="Slide Number Placeholder 6"/>
          <p:cNvSpPr>
            <a:spLocks noGrp="1"/>
          </p:cNvSpPr>
          <p:nvPr>
            <p:ph type="sldNum" sz="quarter" idx="12"/>
          </p:nvPr>
        </p:nvSpPr>
        <p:spPr/>
        <p:txBody>
          <a:bodyPr/>
          <a:lstStyle/>
          <a:p>
            <a:fld id="{2F670A80-E872-44E8-BC8C-884F2AA07922}" type="slidenum">
              <a:rPr/>
              <a:pPr/>
              <a:t>‹#›</a:t>
            </a:fld>
            <a:endParaRPr/>
          </a:p>
        </p:txBody>
      </p:sp>
      <p:pic>
        <p:nvPicPr>
          <p:cNvPr id="11" name="Picture 10" descr="HR-Glyph.png"/>
          <p:cNvPicPr>
            <a:picLocks noChangeAspect="1"/>
          </p:cNvPicPr>
          <p:nvPr/>
        </p:nvPicPr>
        <p:blipFill>
          <a:blip r:embed="rId2"/>
          <a:stretch>
            <a:fillRect/>
          </a:stretch>
        </p:blipFill>
        <p:spPr>
          <a:xfrm>
            <a:off x="3705225" y="1524000"/>
            <a:ext cx="1733550" cy="428625"/>
          </a:xfrm>
          <a:prstGeom prst="rect">
            <a:avLst/>
          </a:prstGeom>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685800" y="2027238"/>
            <a:ext cx="3657600" cy="639762"/>
          </a:xfrm>
        </p:spPr>
        <p:txBody>
          <a:bodyPr anchor="ctr" anchorCtr="0"/>
          <a:lstStyle>
            <a:lvl1pPr marL="0" indent="0" algn="ctr">
              <a:buNone/>
              <a:defRPr sz="24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5800" y="2819400"/>
            <a:ext cx="3657600" cy="3048000"/>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4800600" y="2027238"/>
            <a:ext cx="3657600" cy="639762"/>
          </a:xfrm>
        </p:spPr>
        <p:txBody>
          <a:bodyPr anchor="ctr" anchorCtr="0"/>
          <a:lstStyle>
            <a:lvl1pPr marL="0" indent="0" algn="ctr">
              <a:buNone/>
              <a:defRPr sz="24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800600" y="2819400"/>
            <a:ext cx="3657600" cy="3048000"/>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6"/>
          <p:cNvSpPr>
            <a:spLocks noGrp="1"/>
          </p:cNvSpPr>
          <p:nvPr>
            <p:ph type="dt" sz="half" idx="10"/>
          </p:nvPr>
        </p:nvSpPr>
        <p:spPr/>
        <p:txBody>
          <a:bodyPr/>
          <a:lstStyle/>
          <a:p>
            <a:fld id="{273B50DE-F2F1-417F-A608-8BDBA13B5366}" type="datetime1">
              <a:rPr/>
              <a:pPr/>
              <a:t>10/25/2007</a:t>
            </a:fld>
            <a:endParaRPr/>
          </a:p>
        </p:txBody>
      </p:sp>
      <p:sp>
        <p:nvSpPr>
          <p:cNvPr id="8" name="Footer Placeholder 7"/>
          <p:cNvSpPr>
            <a:spLocks noGrp="1"/>
          </p:cNvSpPr>
          <p:nvPr>
            <p:ph type="ftr" sz="quarter" idx="11"/>
          </p:nvPr>
        </p:nvSpPr>
        <p:spPr/>
        <p:txBody>
          <a:bodyPr/>
          <a:lstStyle/>
          <a:p>
            <a:r>
              <a:rPr/>
              <a:t>
              </a:t>
            </a:r>
          </a:p>
        </p:txBody>
      </p:sp>
      <p:sp>
        <p:nvSpPr>
          <p:cNvPr id="9" name="Slide Number Placeholder 8"/>
          <p:cNvSpPr>
            <a:spLocks noGrp="1"/>
          </p:cNvSpPr>
          <p:nvPr>
            <p:ph type="sldNum" sz="quarter" idx="12"/>
          </p:nvPr>
        </p:nvSpPr>
        <p:spPr/>
        <p:txBody>
          <a:bodyPr/>
          <a:lstStyle/>
          <a:p>
            <a:fld id="{2F670A80-E872-44E8-BC8C-884F2AA07922}" type="slidenum">
              <a:rPr/>
              <a:pPr/>
              <a:t>‹#›</a:t>
            </a:fld>
            <a:endParaRPr/>
          </a:p>
        </p:txBody>
      </p:sp>
      <p:pic>
        <p:nvPicPr>
          <p:cNvPr id="13" name="Picture 12" descr="HR-Glyph.png"/>
          <p:cNvPicPr>
            <a:picLocks noChangeAspect="1"/>
          </p:cNvPicPr>
          <p:nvPr/>
        </p:nvPicPr>
        <p:blipFill>
          <a:blip r:embed="rId2"/>
          <a:stretch>
            <a:fillRect/>
          </a:stretch>
        </p:blipFill>
        <p:spPr>
          <a:xfrm>
            <a:off x="3705225" y="1524000"/>
            <a:ext cx="1733550" cy="428625"/>
          </a:xfrm>
          <a:prstGeom prst="rect">
            <a:avLst/>
          </a:prstGeom>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A63D52E6-9A36-457E-81DC-573529BA7AC7}" type="datetime1">
              <a:rPr/>
              <a:pPr/>
              <a:t>10/25/2007</a:t>
            </a:fld>
            <a:endParaRPr/>
          </a:p>
        </p:txBody>
      </p:sp>
      <p:sp>
        <p:nvSpPr>
          <p:cNvPr id="4" name="Footer Placeholder 3"/>
          <p:cNvSpPr>
            <a:spLocks noGrp="1"/>
          </p:cNvSpPr>
          <p:nvPr>
            <p:ph type="ftr" sz="quarter" idx="11"/>
          </p:nvPr>
        </p:nvSpPr>
        <p:spPr/>
        <p:txBody>
          <a:bodyPr/>
          <a:lstStyle/>
          <a:p>
            <a:r>
              <a:rPr/>
              <a:t>
              </a:t>
            </a:r>
          </a:p>
        </p:txBody>
      </p:sp>
      <p:sp>
        <p:nvSpPr>
          <p:cNvPr id="5" name="Slide Number Placeholder 4"/>
          <p:cNvSpPr>
            <a:spLocks noGrp="1"/>
          </p:cNvSpPr>
          <p:nvPr>
            <p:ph type="sldNum" sz="quarter" idx="12"/>
          </p:nvPr>
        </p:nvSpPr>
        <p:spPr/>
        <p:txBody>
          <a:bodyPr/>
          <a:lstStyle/>
          <a:p>
            <a:fld id="{2F670A80-E872-44E8-BC8C-884F2AA07922}" type="slidenum">
              <a:rPr/>
              <a:pPr/>
              <a:t>‹#›</a:t>
            </a:fld>
            <a:endParaRPr/>
          </a:p>
        </p:txBody>
      </p:sp>
      <p:pic>
        <p:nvPicPr>
          <p:cNvPr id="7" name="Picture 6" descr="HR-Glyph.png"/>
          <p:cNvPicPr>
            <a:picLocks noChangeAspect="1"/>
          </p:cNvPicPr>
          <p:nvPr/>
        </p:nvPicPr>
        <p:blipFill>
          <a:blip r:embed="rId2"/>
          <a:stretch>
            <a:fillRect/>
          </a:stretch>
        </p:blipFill>
        <p:spPr>
          <a:xfrm>
            <a:off x="3705225" y="1524000"/>
            <a:ext cx="1733550" cy="428625"/>
          </a:xfrm>
          <a:prstGeom prst="rect">
            <a:avLst/>
          </a:prstGeom>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1E3EC33-CEC4-41BF-96E0-E908AE13C4A0}" type="datetime1">
              <a:rPr/>
              <a:pPr/>
              <a:t>10/25/2007</a:t>
            </a:fld>
            <a:endParaRPr/>
          </a:p>
        </p:txBody>
      </p:sp>
      <p:sp>
        <p:nvSpPr>
          <p:cNvPr id="3" name="Footer Placeholder 2"/>
          <p:cNvSpPr>
            <a:spLocks noGrp="1"/>
          </p:cNvSpPr>
          <p:nvPr>
            <p:ph type="ftr" sz="quarter" idx="11"/>
          </p:nvPr>
        </p:nvSpPr>
        <p:spPr/>
        <p:txBody>
          <a:bodyPr/>
          <a:lstStyle/>
          <a:p>
            <a:r>
              <a:rPr/>
              <a:t>
              </a:t>
            </a:r>
          </a:p>
        </p:txBody>
      </p:sp>
      <p:sp>
        <p:nvSpPr>
          <p:cNvPr id="4" name="Slide Number Placeholder 3"/>
          <p:cNvSpPr>
            <a:spLocks noGrp="1"/>
          </p:cNvSpPr>
          <p:nvPr>
            <p:ph type="sldNum" sz="quarter" idx="12"/>
          </p:nvPr>
        </p:nvSpPr>
        <p:spPr/>
        <p:txBody>
          <a:bodyPr/>
          <a:lstStyle/>
          <a:p>
            <a:fld id="{2F670A80-E872-44E8-BC8C-884F2AA07922}" type="slidenum">
              <a:rPr/>
              <a:pPr/>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8906" y="914400"/>
            <a:ext cx="3657600" cy="1162050"/>
          </a:xfrm>
        </p:spPr>
        <p:txBody>
          <a:bodyPr anchor="b"/>
          <a:lstStyle>
            <a:lvl1pPr algn="ctr">
              <a:defRPr sz="3800" b="0"/>
            </a:lvl1pPr>
          </a:lstStyle>
          <a:p>
            <a:r>
              <a:rPr lang="en-US" smtClean="0"/>
              <a:t>Click to edit Master title style</a:t>
            </a:r>
            <a:endParaRPr/>
          </a:p>
        </p:txBody>
      </p:sp>
      <p:sp>
        <p:nvSpPr>
          <p:cNvPr id="3" name="Content Placeholder 2"/>
          <p:cNvSpPr>
            <a:spLocks noGrp="1"/>
          </p:cNvSpPr>
          <p:nvPr>
            <p:ph idx="1"/>
          </p:nvPr>
        </p:nvSpPr>
        <p:spPr>
          <a:xfrm>
            <a:off x="4796118" y="457199"/>
            <a:ext cx="3657600" cy="5410201"/>
          </a:xfrm>
        </p:spPr>
        <p:txBody>
          <a:bodyPr>
            <a:normAutofit/>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658906" y="2590799"/>
            <a:ext cx="3657600" cy="2895601"/>
          </a:xfrm>
        </p:spPr>
        <p:txBody>
          <a:bodyPr>
            <a:normAutofit/>
          </a:bodyPr>
          <a:lstStyle>
            <a:lvl1pPr marL="0" indent="0" algn="ctr">
              <a:lnSpc>
                <a:spcPct val="110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DF70018-E889-4819-912C-30E0CBFC7062}" type="datetime1">
              <a:rPr/>
              <a:pPr/>
              <a:t>10/25/2007</a:t>
            </a:fld>
            <a:endParaRPr/>
          </a:p>
        </p:txBody>
      </p:sp>
      <p:sp>
        <p:nvSpPr>
          <p:cNvPr id="6" name="Footer Placeholder 5"/>
          <p:cNvSpPr>
            <a:spLocks noGrp="1"/>
          </p:cNvSpPr>
          <p:nvPr>
            <p:ph type="ftr" sz="quarter" idx="11"/>
          </p:nvPr>
        </p:nvSpPr>
        <p:spPr/>
        <p:txBody>
          <a:bodyPr/>
          <a:lstStyle/>
          <a:p>
            <a:r>
              <a:rPr/>
              <a:t>
              </a:t>
            </a:r>
          </a:p>
        </p:txBody>
      </p:sp>
      <p:sp>
        <p:nvSpPr>
          <p:cNvPr id="7" name="Slide Number Placeholder 6"/>
          <p:cNvSpPr>
            <a:spLocks noGrp="1"/>
          </p:cNvSpPr>
          <p:nvPr>
            <p:ph type="sldNum" sz="quarter" idx="12"/>
          </p:nvPr>
        </p:nvSpPr>
        <p:spPr/>
        <p:txBody>
          <a:bodyPr/>
          <a:lstStyle/>
          <a:p>
            <a:fld id="{2F670A80-E872-44E8-BC8C-884F2AA07922}" type="slidenum">
              <a:rPr/>
              <a:pPr/>
              <a:t>‹#›</a:t>
            </a:fld>
            <a:endParaRPr/>
          </a:p>
        </p:txBody>
      </p:sp>
      <p:pic>
        <p:nvPicPr>
          <p:cNvPr id="9" name="Picture 8" descr="HR-Glyph.png"/>
          <p:cNvPicPr>
            <a:picLocks noChangeAspect="1"/>
          </p:cNvPicPr>
          <p:nvPr/>
        </p:nvPicPr>
        <p:blipFill>
          <a:blip r:embed="rId2"/>
          <a:stretch>
            <a:fillRect/>
          </a:stretch>
        </p:blipFill>
        <p:spPr>
          <a:xfrm>
            <a:off x="1620931" y="2119312"/>
            <a:ext cx="1733550" cy="428625"/>
          </a:xfrm>
          <a:prstGeom prst="rect">
            <a:avLst/>
          </a:prstGeom>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99013" y="914400"/>
            <a:ext cx="3657600" cy="1161288"/>
          </a:xfrm>
          <a:effectLst/>
        </p:spPr>
        <p:txBody>
          <a:bodyPr vert="horz" lIns="91440" tIns="45720" rIns="91440" bIns="45720" rtlCol="0" anchor="b" anchorCtr="0">
            <a:noAutofit/>
          </a:bodyPr>
          <a:lstStyle>
            <a:lvl1pPr algn="ctr" defTabSz="914400" rtl="0" eaLnBrk="1" latinLnBrk="0" hangingPunct="1">
              <a:spcBef>
                <a:spcPct val="0"/>
              </a:spcBef>
              <a:buNone/>
              <a:defRPr sz="3800" b="0" kern="1200">
                <a:solidFill>
                  <a:schemeClr val="tx2"/>
                </a:solidFill>
                <a:effectLst>
                  <a:outerShdw blurRad="38100" dist="12700" algn="l" rotWithShape="0">
                    <a:prstClr val="black">
                      <a:alpha val="40000"/>
                    </a:prstClr>
                  </a:outerShdw>
                </a:effectLst>
                <a:latin typeface="+mj-lt"/>
                <a:ea typeface="+mj-ea"/>
                <a:cs typeface="+mj-cs"/>
              </a:defRPr>
            </a:lvl1pPr>
          </a:lstStyle>
          <a:p>
            <a:r>
              <a:rPr lang="en-US" smtClean="0"/>
              <a:t>Click to edit Master title style</a:t>
            </a:r>
            <a:endParaRPr/>
          </a:p>
        </p:txBody>
      </p:sp>
      <p:sp>
        <p:nvSpPr>
          <p:cNvPr id="3" name="Picture Placeholder 2"/>
          <p:cNvSpPr>
            <a:spLocks noGrp="1"/>
          </p:cNvSpPr>
          <p:nvPr>
            <p:ph type="pic" idx="1"/>
          </p:nvPr>
        </p:nvSpPr>
        <p:spPr>
          <a:xfrm>
            <a:off x="658906" y="457200"/>
            <a:ext cx="3657600" cy="5413248"/>
          </a:xfrm>
          <a:ln w="101600">
            <a:solidFill>
              <a:schemeClr val="tx1"/>
            </a:solidFill>
            <a:miter lim="800000"/>
          </a:ln>
          <a:effectLst>
            <a:outerShdw blurRad="50800" dist="38100" dir="2700000" algn="tl" rotWithShape="0">
              <a:prstClr val="black">
                <a:alpha val="40000"/>
              </a:prstClr>
            </a:outerShdw>
          </a:effectLst>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4" name="Text Placeholder 3"/>
          <p:cNvSpPr>
            <a:spLocks noGrp="1"/>
          </p:cNvSpPr>
          <p:nvPr>
            <p:ph type="body" sz="half" idx="2"/>
          </p:nvPr>
        </p:nvSpPr>
        <p:spPr>
          <a:xfrm>
            <a:off x="4799013" y="2587752"/>
            <a:ext cx="3657600" cy="2898648"/>
          </a:xfrm>
        </p:spPr>
        <p:txBody>
          <a:bodyPr vert="horz" lIns="91440" tIns="45720" rIns="91440" bIns="45720" rtlCol="0">
            <a:normAutofit/>
          </a:bodyPr>
          <a:lstStyle>
            <a:lvl1pPr marL="0" indent="0" algn="ctr">
              <a:buNone/>
              <a:defRPr sz="1800" kern="1200">
                <a:solidFill>
                  <a:schemeClr val="tx2"/>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lnSpc>
                <a:spcPct val="110000"/>
              </a:lnSpc>
              <a:spcBef>
                <a:spcPts val="2000"/>
              </a:spcBef>
              <a:buClr>
                <a:schemeClr val="accent3"/>
              </a:buClr>
              <a:buFont typeface="Wingdings" pitchFamily="2" charset="2"/>
              <a:buNone/>
            </a:pPr>
            <a:r>
              <a:rPr lang="en-US" smtClean="0"/>
              <a:t>Click to edit Master text styles</a:t>
            </a:r>
          </a:p>
        </p:txBody>
      </p:sp>
      <p:sp>
        <p:nvSpPr>
          <p:cNvPr id="5" name="Date Placeholder 4"/>
          <p:cNvSpPr>
            <a:spLocks noGrp="1"/>
          </p:cNvSpPr>
          <p:nvPr>
            <p:ph type="dt" sz="half" idx="10"/>
          </p:nvPr>
        </p:nvSpPr>
        <p:spPr/>
        <p:txBody>
          <a:bodyPr/>
          <a:lstStyle/>
          <a:p>
            <a:fld id="{DA24CCF2-2231-4FD2-ABD4-FBA1896C09EC}" type="datetime1">
              <a:rPr/>
              <a:pPr/>
              <a:t>10/25/2007</a:t>
            </a:fld>
            <a:endParaRPr/>
          </a:p>
        </p:txBody>
      </p:sp>
      <p:sp>
        <p:nvSpPr>
          <p:cNvPr id="6" name="Footer Placeholder 5"/>
          <p:cNvSpPr>
            <a:spLocks noGrp="1"/>
          </p:cNvSpPr>
          <p:nvPr>
            <p:ph type="ftr" sz="quarter" idx="11"/>
          </p:nvPr>
        </p:nvSpPr>
        <p:spPr/>
        <p:txBody>
          <a:bodyPr/>
          <a:lstStyle/>
          <a:p>
            <a:r>
              <a:rPr/>
              <a:t>
              </a:t>
            </a:r>
          </a:p>
        </p:txBody>
      </p:sp>
      <p:sp>
        <p:nvSpPr>
          <p:cNvPr id="7" name="Slide Number Placeholder 6"/>
          <p:cNvSpPr>
            <a:spLocks noGrp="1"/>
          </p:cNvSpPr>
          <p:nvPr>
            <p:ph type="sldNum" sz="quarter" idx="12"/>
          </p:nvPr>
        </p:nvSpPr>
        <p:spPr/>
        <p:txBody>
          <a:bodyPr/>
          <a:lstStyle/>
          <a:p>
            <a:fld id="{2F670A80-E872-44E8-BC8C-884F2AA07922}" type="slidenum">
              <a:rPr/>
              <a:pPr/>
              <a:t>‹#›</a:t>
            </a:fld>
            <a:endParaRPr/>
          </a:p>
        </p:txBody>
      </p:sp>
      <p:pic>
        <p:nvPicPr>
          <p:cNvPr id="10" name="Picture 9" descr="HR-Glyph.png"/>
          <p:cNvPicPr>
            <a:picLocks noChangeAspect="1"/>
          </p:cNvPicPr>
          <p:nvPr/>
        </p:nvPicPr>
        <p:blipFill>
          <a:blip r:embed="rId2"/>
          <a:stretch>
            <a:fillRect/>
          </a:stretch>
        </p:blipFill>
        <p:spPr>
          <a:xfrm>
            <a:off x="5761576" y="2119312"/>
            <a:ext cx="1733550" cy="428625"/>
          </a:xfrm>
          <a:prstGeom prst="rect">
            <a:avLst/>
          </a:prstGeom>
        </p:spPr>
      </p:pic>
    </p:spTree>
  </p:cSld>
  <p:clrMapOvr>
    <a:masterClrMapping/>
  </p:clrMapOvr>
</p:sldLayout>
</file>

<file path=ppt/slideMasters/_rels/slideMaster1.xml.rels><?xml version="1.0" encoding="UTF-8" standalone="yes"?>
<Relationships xmlns="http://schemas.openxmlformats.org/package/2006/relationships"><Relationship Id="rId4" Type="http://schemas.openxmlformats.org/officeDocument/2006/relationships/slideLayout" Target="../slideLayouts/slideLayout4.xml"/><Relationship Id="rId7" Type="http://schemas.openxmlformats.org/officeDocument/2006/relationships/slideLayout" Target="../slideLayouts/slideLayout7.xml"/><Relationship Id="rId11" Type="http://schemas.openxmlformats.org/officeDocument/2006/relationships/slideLayout" Target="../slideLayouts/slideLayout11.xml"/><Relationship Id="rId1" Type="http://schemas.openxmlformats.org/officeDocument/2006/relationships/slideLayout" Target="../slideLayouts/slideLayout1.xml"/><Relationship Id="rId6" Type="http://schemas.openxmlformats.org/officeDocument/2006/relationships/slideLayout" Target="../slideLayouts/slideLayout6.xml"/><Relationship Id="rId8" Type="http://schemas.openxmlformats.org/officeDocument/2006/relationships/slideLayout" Target="../slideLayouts/slideLayout8.xml"/><Relationship Id="rId13" Type="http://schemas.openxmlformats.org/officeDocument/2006/relationships/theme" Target="../theme/theme1.xml"/><Relationship Id="rId10" Type="http://schemas.openxmlformats.org/officeDocument/2006/relationships/slideLayout" Target="../slideLayouts/slideLayout10.xml"/><Relationship Id="rId5" Type="http://schemas.openxmlformats.org/officeDocument/2006/relationships/slideLayout" Target="../slideLayouts/slideLayout5.xml"/><Relationship Id="rId12" Type="http://schemas.openxmlformats.org/officeDocument/2006/relationships/slideLayout" Target="../slideLayouts/slideLayout12.xml"/><Relationship Id="rId2" Type="http://schemas.openxmlformats.org/officeDocument/2006/relationships/slideLayout" Target="../slideLayouts/slideLayout2.xml"/><Relationship Id="rId9" Type="http://schemas.openxmlformats.org/officeDocument/2006/relationships/slideLayout" Target="../slideLayouts/slideLayout9.xml"/><Relationship Id="rId3"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2">
        <a:schemeClr val="bg1"/>
      </p:bgRef>
    </p:bg>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4305300" y="6289115"/>
            <a:ext cx="5334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fld id="{2F670A80-E872-44E8-BC8C-884F2AA07922}" type="slidenum">
              <a:rPr/>
              <a:pPr/>
              <a:t>‹#›</a:t>
            </a:fld>
            <a:endParaRPr/>
          </a:p>
        </p:txBody>
      </p:sp>
      <p:sp>
        <p:nvSpPr>
          <p:cNvPr id="2" name="Title Placeholder 1"/>
          <p:cNvSpPr>
            <a:spLocks noGrp="1"/>
          </p:cNvSpPr>
          <p:nvPr>
            <p:ph type="title"/>
          </p:nvPr>
        </p:nvSpPr>
        <p:spPr>
          <a:xfrm>
            <a:off x="685800" y="67236"/>
            <a:ext cx="7770813" cy="1371600"/>
          </a:xfrm>
          <a:prstGeom prst="rect">
            <a:avLst/>
          </a:prstGeom>
          <a:effectLst/>
        </p:spPr>
        <p:txBody>
          <a:bodyPr vert="horz" lIns="91440" tIns="45720" rIns="91440" bIns="45720" rtlCol="0" anchor="ctr" anchorCtr="0">
            <a:noAutofit/>
          </a:bodyPr>
          <a:lstStyle/>
          <a:p>
            <a:r>
              <a:rPr lang="en-US" smtClean="0"/>
              <a:t>Click to edit Master title style</a:t>
            </a:r>
            <a:endParaRPr/>
          </a:p>
        </p:txBody>
      </p:sp>
      <p:sp>
        <p:nvSpPr>
          <p:cNvPr id="3" name="Text Placeholder 2"/>
          <p:cNvSpPr>
            <a:spLocks noGrp="1"/>
          </p:cNvSpPr>
          <p:nvPr>
            <p:ph type="body" idx="1"/>
          </p:nvPr>
        </p:nvSpPr>
        <p:spPr>
          <a:xfrm>
            <a:off x="685800" y="2209800"/>
            <a:ext cx="7770813" cy="3657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2"/>
          </p:nvPr>
        </p:nvSpPr>
        <p:spPr>
          <a:xfrm>
            <a:off x="6400800" y="6289115"/>
            <a:ext cx="2375647"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481A5A6-4363-4444-9ECD-699D9F799DD4}" type="datetime1">
              <a:rPr/>
              <a:pPr/>
              <a:t>6/3/2007</a:t>
            </a:fld>
            <a:endParaRPr/>
          </a:p>
        </p:txBody>
      </p:sp>
      <p:sp>
        <p:nvSpPr>
          <p:cNvPr id="5" name="Footer Placeholder 4"/>
          <p:cNvSpPr>
            <a:spLocks noGrp="1"/>
          </p:cNvSpPr>
          <p:nvPr>
            <p:ph type="ftr" sz="quarter" idx="3"/>
          </p:nvPr>
        </p:nvSpPr>
        <p:spPr>
          <a:xfrm>
            <a:off x="349624" y="6289115"/>
            <a:ext cx="3155576"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a:t>
              </a:t>
            </a:r>
          </a:p>
        </p:txBody>
      </p:sp>
    </p:spTree>
  </p:cSld>
  <p:clrMap bg1="lt1" tx1="dk1" bg2="lt2" tx2="dk2" accent1="accent1" accent2="accent2" accent3="accent3" accent4="accent4" accent5="accent5" accent6="accent6" hlink="hlink" folHlink="folHlink"/>
  <p:sldLayoutIdLst>
    <p:sldLayoutId r:id="rId1"/>
    <p:sldLayoutId r:id="rId2"/>
    <p:sldLayoutId r:id="rId3"/>
    <p:sldLayoutId r:id="rId4"/>
    <p:sldLayoutId r:id="rId5"/>
    <p:sldLayoutId r:id="rId6"/>
    <p:sldLayoutId r:id="rId7"/>
    <p:sldLayoutId r:id="rId8"/>
    <p:sldLayoutId r:id="rId9"/>
    <p:sldLayoutId r:id="rId10"/>
    <p:sldLayoutId r:id="rId11"/>
    <p:sldLayoutId r:id="rId12"/>
  </p:sldLayoutIdLst>
  <p:txStyles>
    <p:titleStyle>
      <a:lvl1pPr algn="ctr" defTabSz="914400" rtl="0" eaLnBrk="1" latinLnBrk="0" hangingPunct="1">
        <a:spcBef>
          <a:spcPct val="0"/>
        </a:spcBef>
        <a:buNone/>
        <a:defRPr sz="5000" kern="1200">
          <a:solidFill>
            <a:schemeClr val="tx2"/>
          </a:solidFill>
          <a:effectLst>
            <a:outerShdw blurRad="38100" dist="12700" algn="l" rotWithShape="0">
              <a:prstClr val="black">
                <a:alpha val="40000"/>
              </a:prstClr>
            </a:outerShdw>
          </a:effectLst>
          <a:latin typeface="+mj-lt"/>
          <a:ea typeface="+mj-ea"/>
          <a:cs typeface="+mj-cs"/>
        </a:defRPr>
      </a:lvl1pPr>
    </p:titleStyle>
    <p:bodyStyle>
      <a:lvl1pPr marL="457200" indent="-457200" algn="l" defTabSz="914400" rtl="0" eaLnBrk="1" latinLnBrk="0" hangingPunct="1">
        <a:spcBef>
          <a:spcPts val="2000"/>
        </a:spcBef>
        <a:buClr>
          <a:schemeClr val="accent3"/>
        </a:buClr>
        <a:buFont typeface="Wingdings" pitchFamily="2" charset="2"/>
        <a:buChar char=""/>
        <a:defRPr sz="2400" kern="1200">
          <a:solidFill>
            <a:schemeClr val="tx2"/>
          </a:solidFill>
          <a:latin typeface="+mn-lt"/>
          <a:ea typeface="+mn-ea"/>
          <a:cs typeface="+mn-cs"/>
        </a:defRPr>
      </a:lvl1pPr>
      <a:lvl2pPr marL="914400" indent="-457200" algn="l" defTabSz="914400" rtl="0" eaLnBrk="1" latinLnBrk="0" hangingPunct="1">
        <a:spcBef>
          <a:spcPts val="600"/>
        </a:spcBef>
        <a:buClr>
          <a:schemeClr val="accent3">
            <a:lumMod val="50000"/>
          </a:schemeClr>
        </a:buClr>
        <a:buFont typeface="Wingdings" pitchFamily="2" charset="2"/>
        <a:buChar char=""/>
        <a:defRPr sz="2200" kern="1200">
          <a:solidFill>
            <a:schemeClr val="tx2"/>
          </a:solidFill>
          <a:latin typeface="+mn-lt"/>
          <a:ea typeface="+mn-ea"/>
          <a:cs typeface="+mn-cs"/>
        </a:defRPr>
      </a:lvl2pPr>
      <a:lvl3pPr marL="1371600" indent="-457200" algn="l" defTabSz="914400" rtl="0" eaLnBrk="1" latinLnBrk="0" hangingPunct="1">
        <a:spcBef>
          <a:spcPts val="600"/>
        </a:spcBef>
        <a:buClr>
          <a:schemeClr val="accent3"/>
        </a:buClr>
        <a:buFont typeface="Wingdings" pitchFamily="2" charset="2"/>
        <a:buChar char=""/>
        <a:defRPr sz="2000" kern="1200">
          <a:solidFill>
            <a:schemeClr val="tx2"/>
          </a:solidFill>
          <a:latin typeface="+mn-lt"/>
          <a:ea typeface="+mn-ea"/>
          <a:cs typeface="+mn-cs"/>
        </a:defRPr>
      </a:lvl3pPr>
      <a:lvl4pPr marL="1828800" indent="-457200" algn="l" defTabSz="914400" rtl="0" eaLnBrk="1" latinLnBrk="0" hangingPunct="1">
        <a:spcBef>
          <a:spcPts val="600"/>
        </a:spcBef>
        <a:buClr>
          <a:schemeClr val="accent3">
            <a:lumMod val="50000"/>
          </a:schemeClr>
        </a:buClr>
        <a:buFont typeface="Wingdings" pitchFamily="2" charset="2"/>
        <a:buChar char=""/>
        <a:defRPr sz="1800" kern="1200">
          <a:solidFill>
            <a:schemeClr val="tx2"/>
          </a:solidFill>
          <a:latin typeface="+mn-lt"/>
          <a:ea typeface="+mn-ea"/>
          <a:cs typeface="+mn-cs"/>
        </a:defRPr>
      </a:lvl4pPr>
      <a:lvl5pPr marL="2286000" indent="-457200" algn="l" defTabSz="914400" rtl="0" eaLnBrk="1" latinLnBrk="0" hangingPunct="1">
        <a:spcBef>
          <a:spcPts val="600"/>
        </a:spcBef>
        <a:buClr>
          <a:schemeClr val="accent3"/>
        </a:buClr>
        <a:buFont typeface="Wingdings" pitchFamily="2" charset="2"/>
        <a:buChar char=""/>
        <a:defRPr sz="1800" kern="1200">
          <a:solidFill>
            <a:schemeClr val="tx2"/>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smtClean="0"/>
              <a:t>The Tragic Hero</a:t>
            </a:r>
            <a:endParaRPr lang="en-US" dirty="0"/>
          </a:p>
        </p:txBody>
      </p:sp>
      <p:sp>
        <p:nvSpPr>
          <p:cNvPr id="3" name="Subtitle 2"/>
          <p:cNvSpPr>
            <a:spLocks noGrp="1"/>
          </p:cNvSpPr>
          <p:nvPr>
            <p:ph type="subTitle" idx="1"/>
          </p:nvPr>
        </p:nvSpPr>
        <p:spPr/>
        <p:txBody>
          <a:bodyPr/>
          <a:lstStyle/>
          <a:p>
            <a:r>
              <a:rPr lang="en-US" dirty="0" smtClean="0"/>
              <a:t>By; Ale </a:t>
            </a:r>
            <a:r>
              <a:rPr lang="en-US" dirty="0" err="1" smtClean="0"/>
              <a:t>Zoromski</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Goudy Old Style"/>
                <a:cs typeface="Goudy Old Style"/>
              </a:rPr>
              <a:t>What Makes a Tragic Hero?</a:t>
            </a:r>
            <a:endParaRPr lang="en-US" dirty="0">
              <a:latin typeface="Goudy Old Style"/>
              <a:cs typeface="Goudy Old Style"/>
            </a:endParaRPr>
          </a:p>
        </p:txBody>
      </p:sp>
      <p:sp>
        <p:nvSpPr>
          <p:cNvPr id="3" name="Content Placeholder 2"/>
          <p:cNvSpPr>
            <a:spLocks noGrp="1"/>
          </p:cNvSpPr>
          <p:nvPr>
            <p:ph idx="1"/>
          </p:nvPr>
        </p:nvSpPr>
        <p:spPr>
          <a:xfrm>
            <a:off x="685800" y="2209800"/>
            <a:ext cx="7770813" cy="3124200"/>
          </a:xfrm>
        </p:spPr>
        <p:txBody>
          <a:bodyPr/>
          <a:lstStyle/>
          <a:p>
            <a:r>
              <a:rPr lang="en-US" dirty="0" smtClean="0"/>
              <a:t>- </a:t>
            </a:r>
            <a:r>
              <a:rPr lang="en-US" dirty="0" smtClean="0">
                <a:latin typeface="Goudy Old Style"/>
                <a:cs typeface="Goudy Old Style"/>
              </a:rPr>
              <a:t>When the character has a flaw.</a:t>
            </a:r>
          </a:p>
          <a:p>
            <a:r>
              <a:rPr lang="en-US" dirty="0" smtClean="0">
                <a:latin typeface="Goudy Old Style"/>
                <a:cs typeface="Goudy Old Style"/>
              </a:rPr>
              <a:t>- Someone great; with a lot of power or someone who is important. Kings, Queens etc.</a:t>
            </a:r>
          </a:p>
          <a:p>
            <a:r>
              <a:rPr lang="en-US" dirty="0" smtClean="0">
                <a:latin typeface="Goudy Old Style"/>
                <a:cs typeface="Goudy Old Style"/>
              </a:rPr>
              <a:t>- Someone who has done something great to save or help others.</a:t>
            </a:r>
          </a:p>
          <a:p>
            <a:r>
              <a:rPr lang="en-US" dirty="0" smtClean="0">
                <a:latin typeface="Goudy Old Style"/>
                <a:cs typeface="Goudy Old Style"/>
              </a:rPr>
              <a:t>Someone who we feel sympathy for, usually.</a:t>
            </a:r>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Goudy Old Style"/>
                <a:cs typeface="Goudy Old Style"/>
              </a:rPr>
              <a:t>Why We Feel Sympathy For Willy…</a:t>
            </a:r>
            <a:endParaRPr lang="en-US" dirty="0">
              <a:latin typeface="Goudy Old Style"/>
              <a:cs typeface="Goudy Old Style"/>
            </a:endParaRPr>
          </a:p>
        </p:txBody>
      </p:sp>
      <p:sp>
        <p:nvSpPr>
          <p:cNvPr id="3" name="Content Placeholder 2"/>
          <p:cNvSpPr>
            <a:spLocks noGrp="1"/>
          </p:cNvSpPr>
          <p:nvPr>
            <p:ph idx="1"/>
          </p:nvPr>
        </p:nvSpPr>
        <p:spPr/>
        <p:txBody>
          <a:bodyPr/>
          <a:lstStyle/>
          <a:p>
            <a:r>
              <a:rPr lang="en-US" dirty="0" smtClean="0">
                <a:latin typeface="Goudy Old Style"/>
                <a:cs typeface="Goudy Old Style"/>
              </a:rPr>
              <a:t>We feel sympathy for him because of his mental illness</a:t>
            </a:r>
          </a:p>
          <a:p>
            <a:r>
              <a:rPr lang="en-US" dirty="0" smtClean="0">
                <a:latin typeface="Goudy Old Style"/>
                <a:cs typeface="Goudy Old Style"/>
              </a:rPr>
              <a:t>He is working so hard for nothing at all</a:t>
            </a:r>
          </a:p>
          <a:p>
            <a:r>
              <a:rPr lang="en-US" dirty="0" smtClean="0">
                <a:latin typeface="Goudy Old Style"/>
                <a:cs typeface="Goudy Old Style"/>
              </a:rPr>
              <a:t>He is extremely diluted</a:t>
            </a:r>
          </a:p>
          <a:p>
            <a:r>
              <a:rPr lang="en-US" dirty="0" smtClean="0">
                <a:latin typeface="Goudy Old Style"/>
                <a:cs typeface="Goudy Old Style"/>
              </a:rPr>
              <a:t>His financial hardships</a:t>
            </a:r>
          </a:p>
          <a:p>
            <a:r>
              <a:rPr lang="en-US" dirty="0" smtClean="0">
                <a:latin typeface="Goudy Old Style"/>
                <a:cs typeface="Goudy Old Style"/>
              </a:rPr>
              <a:t>His relationship with his son Biff ( how it gets worse).</a:t>
            </a:r>
          </a:p>
          <a:p>
            <a:r>
              <a:rPr lang="en-US" dirty="0" smtClean="0">
                <a:latin typeface="Goudy Old Style"/>
                <a:cs typeface="Goudy Old Style"/>
              </a:rPr>
              <a:t>His failure to succeed in the American Dream.</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Goudy Old Style"/>
                <a:cs typeface="Goudy Old Style"/>
              </a:rPr>
              <a:t>Why We Like Him</a:t>
            </a:r>
            <a:endParaRPr lang="en-US" dirty="0">
              <a:latin typeface="Goudy Old Style"/>
              <a:cs typeface="Goudy Old Style"/>
            </a:endParaRPr>
          </a:p>
        </p:txBody>
      </p:sp>
      <p:sp>
        <p:nvSpPr>
          <p:cNvPr id="3" name="Content Placeholder 2"/>
          <p:cNvSpPr>
            <a:spLocks noGrp="1"/>
          </p:cNvSpPr>
          <p:nvPr>
            <p:ph idx="1"/>
          </p:nvPr>
        </p:nvSpPr>
        <p:spPr>
          <a:xfrm>
            <a:off x="685800" y="2209800"/>
            <a:ext cx="8153400" cy="4648200"/>
          </a:xfrm>
        </p:spPr>
        <p:txBody>
          <a:bodyPr>
            <a:normAutofit lnSpcReduction="10000"/>
          </a:bodyPr>
          <a:lstStyle/>
          <a:p>
            <a:r>
              <a:rPr lang="en-US" dirty="0" smtClean="0">
                <a:latin typeface="Goudy Old Style"/>
                <a:cs typeface="Goudy Old Style"/>
              </a:rPr>
              <a:t>How he adores him family, especially Biff</a:t>
            </a:r>
          </a:p>
          <a:p>
            <a:r>
              <a:rPr lang="en-US" dirty="0" smtClean="0">
                <a:latin typeface="Goudy Old Style"/>
                <a:cs typeface="Goudy Old Style"/>
              </a:rPr>
              <a:t>Quote by Biff, “You know goddamn well what that is”.</a:t>
            </a:r>
          </a:p>
          <a:p>
            <a:r>
              <a:rPr lang="en-US" dirty="0" smtClean="0">
                <a:latin typeface="Goudy Old Style"/>
                <a:cs typeface="Goudy Old Style"/>
              </a:rPr>
              <a:t>Quote by Willy, “I never saw that”, these 2 quotes give us sympathy for Willy because his son finds the pipe he was trying to kill himself with.</a:t>
            </a:r>
          </a:p>
          <a:p>
            <a:r>
              <a:rPr lang="en-US" dirty="0" smtClean="0">
                <a:latin typeface="Goudy Old Style"/>
                <a:cs typeface="Goudy Old Style"/>
              </a:rPr>
              <a:t>On page 100, Act 2 when Willy is talking to Ben he talks to him about how Biff will be proud of him when he dies because of the money that comes out of it.</a:t>
            </a:r>
          </a:p>
          <a:p>
            <a:r>
              <a:rPr lang="en-US" dirty="0" smtClean="0">
                <a:latin typeface="Goudy Old Style"/>
                <a:cs typeface="Goudy Old Style"/>
              </a:rPr>
              <a:t>The theme of the Tragic Hero is shown through Willy’s character. </a:t>
            </a:r>
            <a:endParaRPr lang="en-US" dirty="0">
              <a:latin typeface="Goudy Old Style"/>
              <a:cs typeface="Goudy Old Style"/>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Goudy Old Style"/>
                <a:cs typeface="Goudy Old Style"/>
              </a:rPr>
              <a:t>Why We Like Him Continued…</a:t>
            </a:r>
            <a:endParaRPr lang="en-US" dirty="0">
              <a:latin typeface="Goudy Old Style"/>
              <a:cs typeface="Goudy Old Style"/>
            </a:endParaRPr>
          </a:p>
        </p:txBody>
      </p:sp>
      <p:sp>
        <p:nvSpPr>
          <p:cNvPr id="3" name="Content Placeholder 2"/>
          <p:cNvSpPr>
            <a:spLocks noGrp="1"/>
          </p:cNvSpPr>
          <p:nvPr>
            <p:ph idx="1"/>
          </p:nvPr>
        </p:nvSpPr>
        <p:spPr/>
        <p:txBody>
          <a:bodyPr/>
          <a:lstStyle/>
          <a:p>
            <a:pPr>
              <a:buNone/>
            </a:pPr>
            <a:r>
              <a:rPr lang="en-US" dirty="0" smtClean="0"/>
              <a:t>-</a:t>
            </a:r>
            <a:r>
              <a:rPr lang="en-US" dirty="0" smtClean="0">
                <a:latin typeface="Goudy Old Style"/>
                <a:cs typeface="Goudy Old Style"/>
              </a:rPr>
              <a:t>The theme of the tragic Hero is shown through Willy because Willy tries to kill himself to save his family from debt. He tries his hardest to get things back to the way they used to be, but he fails.</a:t>
            </a:r>
          </a:p>
          <a:p>
            <a:pPr>
              <a:buNone/>
            </a:pPr>
            <a:r>
              <a:rPr lang="en-US" dirty="0" smtClean="0">
                <a:latin typeface="Goudy Old Style"/>
                <a:cs typeface="Goudy Old Style"/>
              </a:rPr>
              <a:t>Quote by Willy (to Ben), “Oh Ben, how do we get back to all the great times.” – Pg. 101, First Line.</a:t>
            </a:r>
          </a:p>
          <a:p>
            <a:pPr>
              <a:buNone/>
            </a:pPr>
            <a:r>
              <a:rPr lang="en-US" dirty="0" smtClean="0">
                <a:latin typeface="Goudy Old Style"/>
                <a:cs typeface="Goudy Old Style"/>
              </a:rPr>
              <a:t>This quote gives us support about how the Tragic Hero shows through Willy </a:t>
            </a:r>
            <a:r>
              <a:rPr lang="en-US" dirty="0" err="1" smtClean="0">
                <a:latin typeface="Goudy Old Style"/>
                <a:cs typeface="Goudy Old Style"/>
              </a:rPr>
              <a:t>Loman’s</a:t>
            </a:r>
            <a:r>
              <a:rPr lang="en-US" dirty="0" smtClean="0">
                <a:latin typeface="Goudy Old Style"/>
                <a:cs typeface="Goudy Old Style"/>
              </a:rPr>
              <a:t> character.</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Goudy Old Style"/>
                <a:cs typeface="Goudy Old Style"/>
              </a:rPr>
              <a:t>The Theme Relevant To Today</a:t>
            </a:r>
            <a:endParaRPr lang="en-US" dirty="0">
              <a:latin typeface="Goudy Old Style"/>
              <a:cs typeface="Goudy Old Style"/>
            </a:endParaRPr>
          </a:p>
        </p:txBody>
      </p:sp>
      <p:sp>
        <p:nvSpPr>
          <p:cNvPr id="3" name="Content Placeholder 2"/>
          <p:cNvSpPr>
            <a:spLocks noGrp="1"/>
          </p:cNvSpPr>
          <p:nvPr>
            <p:ph idx="1"/>
          </p:nvPr>
        </p:nvSpPr>
        <p:spPr/>
        <p:txBody>
          <a:bodyPr/>
          <a:lstStyle/>
          <a:p>
            <a:r>
              <a:rPr lang="en-US" dirty="0" smtClean="0">
                <a:latin typeface="Goudy Old Style"/>
                <a:cs typeface="Goudy Old Style"/>
              </a:rPr>
              <a:t>This theme is relevant to today because there are a lot of people in the world where families have some or more of the same problems, and there is always 1 person that tries to fix everything, but fails to succeed.</a:t>
            </a:r>
          </a:p>
          <a:p>
            <a:r>
              <a:rPr lang="en-US" dirty="0" smtClean="0">
                <a:latin typeface="Goudy Old Style"/>
                <a:cs typeface="Goudy Old Style"/>
              </a:rPr>
              <a:t>In the play Willy is the one who is trying to save his family by killing himself to get more money. This infers to us that Willy and his family have finance problems just as well as problems between each other.</a:t>
            </a:r>
            <a:endParaRPr lang="en-US" dirty="0">
              <a:latin typeface="Goudy Old Style"/>
              <a:cs typeface="Goudy Old Style"/>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Goudy Old Style"/>
                <a:cs typeface="Goudy Old Style"/>
              </a:rPr>
              <a:t>Response of The Audience</a:t>
            </a:r>
            <a:endParaRPr lang="en-US" dirty="0">
              <a:latin typeface="Goudy Old Style"/>
              <a:cs typeface="Goudy Old Style"/>
            </a:endParaRPr>
          </a:p>
        </p:txBody>
      </p:sp>
      <p:sp>
        <p:nvSpPr>
          <p:cNvPr id="3" name="Content Placeholder 2"/>
          <p:cNvSpPr>
            <a:spLocks noGrp="1"/>
          </p:cNvSpPr>
          <p:nvPr>
            <p:ph idx="1"/>
          </p:nvPr>
        </p:nvSpPr>
        <p:spPr/>
        <p:txBody>
          <a:bodyPr/>
          <a:lstStyle/>
          <a:p>
            <a:r>
              <a:rPr lang="en-US" dirty="0" smtClean="0">
                <a:latin typeface="Goudy Old Style"/>
                <a:cs typeface="Goudy Old Style"/>
              </a:rPr>
              <a:t>The audience should respond to Willy with Sympathy</a:t>
            </a:r>
            <a:r>
              <a:rPr lang="en-US" dirty="0" smtClean="0">
                <a:latin typeface="Goudy Old Style"/>
                <a:cs typeface="Goudy Old Style"/>
              </a:rPr>
              <a:t>.</a:t>
            </a:r>
          </a:p>
          <a:p>
            <a:r>
              <a:rPr lang="en-US" dirty="0" smtClean="0">
                <a:latin typeface="Goudy Old Style"/>
                <a:cs typeface="Goudy Old Style"/>
              </a:rPr>
              <a:t>We feel sympathy for him because he has to got to a point where he has to beg for a job from Howard. The fact that he has to ask his best friend fro money.</a:t>
            </a:r>
          </a:p>
          <a:p>
            <a:r>
              <a:rPr lang="en-US" dirty="0" smtClean="0">
                <a:latin typeface="Goudy Old Style"/>
                <a:cs typeface="Goudy Old Style"/>
              </a:rPr>
              <a:t>We feel sympathy for this because usually men his age wouldn’t have to do that</a:t>
            </a:r>
            <a:endParaRPr lang="en-US" dirty="0">
              <a:latin typeface="Goudy Old Style"/>
              <a:cs typeface="Goudy Old Style"/>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4" Type="http://schemas.openxmlformats.org/officeDocument/2006/relationships/image" Target="../media/image4.jpeg"/><Relationship Id="rId1" Type="http://schemas.openxmlformats.org/officeDocument/2006/relationships/image" Target="../media/image1.jpeg"/><Relationship Id="rId2" Type="http://schemas.openxmlformats.org/officeDocument/2006/relationships/image" Target="../media/image2.jpeg"/><Relationship Id="rId3" Type="http://schemas.openxmlformats.org/officeDocument/2006/relationships/image" Target="../media/image3.jpeg"/><Relationship Id="rId5" Type="http://schemas.openxmlformats.org/officeDocument/2006/relationships/image" Target="../media/image5.jpeg"/></Relationships>
</file>

<file path=ppt/theme/theme1.xml><?xml version="1.0" encoding="utf-8"?>
<a:theme xmlns:a="http://schemas.openxmlformats.org/drawingml/2006/main" name="Folio">
  <a:themeElements>
    <a:clrScheme name="Folio">
      <a:dk1>
        <a:sysClr val="windowText" lastClr="000000"/>
      </a:dk1>
      <a:lt1>
        <a:sysClr val="window" lastClr="FFFFFF"/>
      </a:lt1>
      <a:dk2>
        <a:srgbClr val="2D2F2B"/>
      </a:dk2>
      <a:lt2>
        <a:srgbClr val="DEDED7"/>
      </a:lt2>
      <a:accent1>
        <a:srgbClr val="294171"/>
      </a:accent1>
      <a:accent2>
        <a:srgbClr val="748CBC"/>
      </a:accent2>
      <a:accent3>
        <a:srgbClr val="8E887C"/>
      </a:accent3>
      <a:accent4>
        <a:srgbClr val="834736"/>
      </a:accent4>
      <a:accent5>
        <a:srgbClr val="5A1705"/>
      </a:accent5>
      <a:accent6>
        <a:srgbClr val="A0A16A"/>
      </a:accent6>
      <a:hlink>
        <a:srgbClr val="74B6BC"/>
      </a:hlink>
      <a:folHlink>
        <a:srgbClr val="7F95A4"/>
      </a:folHlink>
    </a:clrScheme>
    <a:fontScheme name="Folio">
      <a:majorFont>
        <a:latin typeface="Calisto MT"/>
        <a:ea typeface=""/>
        <a:cs typeface=""/>
        <a:font script="Jpan" typeface="ＭＳ 明朝"/>
      </a:majorFont>
      <a:minorFont>
        <a:latin typeface="Calisto MT"/>
        <a:ea typeface=""/>
        <a:cs typeface=""/>
        <a:font script="Jpan" typeface="ＭＳ 明朝"/>
      </a:minorFont>
    </a:fontScheme>
    <a:fmtScheme name="Folio">
      <a:fillStyleLst>
        <a:solidFill>
          <a:schemeClr val="phClr"/>
        </a:solidFill>
        <a:blipFill rotWithShape="1">
          <a:blip xmlns:r="http://schemas.openxmlformats.org/officeDocument/2006/relationships" r:embed="rId1">
            <a:duotone>
              <a:schemeClr val="phClr">
                <a:shade val="30000"/>
                <a:satMod val="120000"/>
              </a:schemeClr>
              <a:schemeClr val="phClr">
                <a:tint val="70000"/>
                <a:satMod val="350000"/>
                <a:lumMod val="110000"/>
              </a:schemeClr>
            </a:duotone>
          </a:blip>
          <a:stretch/>
        </a:blipFill>
        <a:blipFill rotWithShape="1">
          <a:blip xmlns:r="http://schemas.openxmlformats.org/officeDocument/2006/relationships" r:embed="rId2">
            <a:duotone>
              <a:schemeClr val="phClr">
                <a:shade val="40000"/>
                <a:satMod val="120000"/>
              </a:schemeClr>
              <a:schemeClr val="phClr">
                <a:tint val="70000"/>
                <a:satMod val="300000"/>
                <a:lumMod val="110000"/>
              </a:schemeClr>
            </a:duotone>
          </a:blip>
          <a:tile tx="0" ty="0" sx="50000" sy="50000" flip="none" algn="tl"/>
        </a:blipFill>
      </a:fillStyleLst>
      <a:lnStyleLst>
        <a:ln w="12700" cap="flat" cmpd="sng" algn="ctr">
          <a:solidFill>
            <a:schemeClr val="phClr">
              <a:shade val="95000"/>
              <a:satMod val="105000"/>
            </a:schemeClr>
          </a:solidFill>
          <a:prstDash val="solid"/>
        </a:ln>
        <a:ln w="3175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38100" dist="25400" dir="5400000" algn="br" rotWithShape="0">
              <a:srgbClr val="000000">
                <a:alpha val="50000"/>
              </a:srgbClr>
            </a:outerShdw>
          </a:effectLst>
        </a:effectStyle>
        <a:effectStyle>
          <a:effectLst>
            <a:innerShdw blurRad="190500" dist="25400">
              <a:srgbClr val="000000">
                <a:alpha val="50000"/>
              </a:srgbClr>
            </a:innerShdw>
          </a:effectLst>
        </a:effectStyle>
      </a:effectStyleLst>
      <a:bgFillStyleLst>
        <a:blipFill rotWithShape="1">
          <a:blip xmlns:r="http://schemas.openxmlformats.org/officeDocument/2006/relationships" r:embed="rId3">
            <a:duotone>
              <a:schemeClr val="phClr">
                <a:shade val="10000"/>
                <a:satMod val="125000"/>
              </a:schemeClr>
              <a:schemeClr val="phClr">
                <a:tint val="70000"/>
                <a:satMod val="350000"/>
                <a:lumMod val="110000"/>
              </a:schemeClr>
            </a:duotone>
          </a:blip>
          <a:stretch/>
        </a:blipFill>
        <a:blipFill rotWithShape="1">
          <a:blip xmlns:r="http://schemas.openxmlformats.org/officeDocument/2006/relationships" r:embed="rId4">
            <a:duotone>
              <a:schemeClr val="phClr">
                <a:shade val="10000"/>
                <a:satMod val="125000"/>
              </a:schemeClr>
              <a:schemeClr val="phClr">
                <a:tint val="70000"/>
                <a:satMod val="350000"/>
                <a:lumMod val="110000"/>
              </a:schemeClr>
            </a:duotone>
          </a:blip>
          <a:stretch/>
        </a:blipFill>
        <a:blipFill rotWithShape="1">
          <a:blip xmlns:r="http://schemas.openxmlformats.org/officeDocument/2006/relationships" r:embed="rId5">
            <a:duotone>
              <a:schemeClr val="phClr">
                <a:shade val="3000"/>
                <a:lumMod val="10000"/>
              </a:schemeClr>
              <a:schemeClr val="phClr">
                <a:tint val="91000"/>
                <a:satMod val="500000"/>
                <a:lumMod val="125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Folio.thmx</Template>
  <TotalTime>56</TotalTime>
  <Words>481</Words>
  <Application>Microsoft Macintosh PowerPoint</Application>
  <PresentationFormat>On-screen Show (4:3)</PresentationFormat>
  <Paragraphs>31</Paragraphs>
  <Slides>7</Slides>
  <Notes>0</Notes>
  <HiddenSlides>0</HiddenSlides>
  <MMClips>0</MMClips>
  <ScaleCrop>false</ScaleCrop>
  <HeadingPairs>
    <vt:vector size="4" baseType="variant">
      <vt:variant>
        <vt:lpstr>Design Template</vt:lpstr>
      </vt:variant>
      <vt:variant>
        <vt:i4>1</vt:i4>
      </vt:variant>
      <vt:variant>
        <vt:lpstr>Slide Titles</vt:lpstr>
      </vt:variant>
      <vt:variant>
        <vt:i4>7</vt:i4>
      </vt:variant>
    </vt:vector>
  </HeadingPairs>
  <TitlesOfParts>
    <vt:vector size="8" baseType="lpstr">
      <vt:lpstr>Folio</vt:lpstr>
      <vt:lpstr>The Tragic Hero</vt:lpstr>
      <vt:lpstr>What Makes a Tragic Hero?</vt:lpstr>
      <vt:lpstr>Why We Feel Sympathy For Willy…</vt:lpstr>
      <vt:lpstr>Why We Like Him</vt:lpstr>
      <vt:lpstr>Why We Like Him Continued…</vt:lpstr>
      <vt:lpstr>The Theme Relevant To Today</vt:lpstr>
      <vt:lpstr>Response of The Audience</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Tragic Hero</dc:title>
  <dc:creator>August SUN</dc:creator>
  <cp:lastModifiedBy>Alan Bendall</cp:lastModifiedBy>
  <cp:revision>7</cp:revision>
  <dcterms:created xsi:type="dcterms:W3CDTF">2010-02-04T03:56:11Z</dcterms:created>
  <dcterms:modified xsi:type="dcterms:W3CDTF">2010-02-04T04:20:35Z</dcterms:modified>
</cp:coreProperties>
</file>